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703" r:id="rId3"/>
  </p:sldMasterIdLst>
  <p:notesMasterIdLst>
    <p:notesMasterId r:id="rId29"/>
  </p:notesMasterIdLst>
  <p:sldIdLst>
    <p:sldId id="256" r:id="rId4"/>
    <p:sldId id="257" r:id="rId5"/>
    <p:sldId id="258" r:id="rId6"/>
    <p:sldId id="259" r:id="rId7"/>
    <p:sldId id="263" r:id="rId8"/>
    <p:sldId id="282" r:id="rId9"/>
    <p:sldId id="264" r:id="rId10"/>
    <p:sldId id="265" r:id="rId11"/>
    <p:sldId id="266" r:id="rId12"/>
    <p:sldId id="277" r:id="rId13"/>
    <p:sldId id="281" r:id="rId14"/>
    <p:sldId id="283" r:id="rId15"/>
    <p:sldId id="287" r:id="rId16"/>
    <p:sldId id="280" r:id="rId17"/>
    <p:sldId id="268" r:id="rId18"/>
    <p:sldId id="269" r:id="rId19"/>
    <p:sldId id="270" r:id="rId20"/>
    <p:sldId id="271" r:id="rId21"/>
    <p:sldId id="272" r:id="rId22"/>
    <p:sldId id="284" r:id="rId23"/>
    <p:sldId id="274" r:id="rId24"/>
    <p:sldId id="275" r:id="rId25"/>
    <p:sldId id="276" r:id="rId26"/>
    <p:sldId id="286"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7" d="100"/>
          <a:sy n="77" d="100"/>
        </p:scale>
        <p:origin x="-117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660BF-3031-44E3-9F66-9EC9BDAC401E}" type="doc">
      <dgm:prSet loTypeId="urn:microsoft.com/office/officeart/2005/8/layout/vList4#1" loCatId="list" qsTypeId="urn:microsoft.com/office/officeart/2005/8/quickstyle/simple3" qsCatId="simple" csTypeId="urn:microsoft.com/office/officeart/2005/8/colors/colorful4" csCatId="colorful" phldr="1"/>
      <dgm:spPr/>
      <dgm:t>
        <a:bodyPr/>
        <a:lstStyle/>
        <a:p>
          <a:endParaRPr lang="en-IN"/>
        </a:p>
      </dgm:t>
    </dgm:pt>
    <dgm:pt modelId="{59FA5045-F212-4916-8552-FC376173998B}">
      <dgm:prSet custT="1"/>
      <dgm:spPr/>
      <dgm:t>
        <a:bodyPr/>
        <a:lstStyle/>
        <a:p>
          <a:pPr rtl="0"/>
          <a:r>
            <a:rPr lang="hi-IN" sz="2200" dirty="0" smtClean="0"/>
            <a:t>अनुसन्धान एवं विकास तथा नई किस्मों के विकास के लिए निवेश को बढ़ाने हेतु पादप प्रजनको के अधिकारों की सुरक्षा </a:t>
          </a:r>
          <a:endParaRPr lang="en-IN" sz="2200" b="1" dirty="0">
            <a:latin typeface="Kruti Dev 010" pitchFamily="2" charset="0"/>
          </a:endParaRPr>
        </a:p>
      </dgm:t>
    </dgm:pt>
    <dgm:pt modelId="{BB325B25-948A-4DBD-9808-00C67389AFA1}" type="sibTrans" cxnId="{279C3223-78EE-4929-ACDD-BB72D794498F}">
      <dgm:prSet/>
      <dgm:spPr/>
      <dgm:t>
        <a:bodyPr/>
        <a:lstStyle/>
        <a:p>
          <a:endParaRPr lang="en-IN" sz="2400" b="1"/>
        </a:p>
      </dgm:t>
    </dgm:pt>
    <dgm:pt modelId="{D8199E3B-9920-42DC-B9E1-6F34A1D5EC8F}" type="parTrans" cxnId="{279C3223-78EE-4929-ACDD-BB72D794498F}">
      <dgm:prSet/>
      <dgm:spPr/>
      <dgm:t>
        <a:bodyPr/>
        <a:lstStyle/>
        <a:p>
          <a:endParaRPr lang="en-IN" sz="2400" b="1"/>
        </a:p>
      </dgm:t>
    </dgm:pt>
    <dgm:pt modelId="{9E4E6EB0-E7AF-464F-8765-F4A009C54952}">
      <dgm:prSet custT="1"/>
      <dgm:spPr/>
      <dgm:t>
        <a:bodyPr/>
        <a:lstStyle/>
        <a:p>
          <a:pPr rtl="0"/>
          <a:r>
            <a:rPr lang="hi-IN" sz="2200" dirty="0" smtClean="0"/>
            <a:t>नई पौधा किस्मों के विकास के लिए पौधा अनुवंसिक संसधानो को उपलब्ध कराने, उनके सरंक्षण व सुधार में किसानो के योगदान को सम्मान व मान्यता देना</a:t>
          </a:r>
          <a:endParaRPr lang="en-IN" sz="2200" b="1" dirty="0">
            <a:latin typeface="Kruti Dev 010" pitchFamily="2" charset="0"/>
          </a:endParaRPr>
        </a:p>
      </dgm:t>
    </dgm:pt>
    <dgm:pt modelId="{5677977F-214D-4A61-9749-375793090D6F}" type="sibTrans" cxnId="{D81B3497-2A36-40C1-9BF1-73A1518103C4}">
      <dgm:prSet/>
      <dgm:spPr/>
      <dgm:t>
        <a:bodyPr/>
        <a:lstStyle/>
        <a:p>
          <a:endParaRPr lang="en-IN" sz="2400" b="1"/>
        </a:p>
      </dgm:t>
    </dgm:pt>
    <dgm:pt modelId="{3C6B5135-8611-42F6-A3F8-9600CC3D4E38}" type="parTrans" cxnId="{D81B3497-2A36-40C1-9BF1-73A1518103C4}">
      <dgm:prSet/>
      <dgm:spPr/>
      <dgm:t>
        <a:bodyPr/>
        <a:lstStyle/>
        <a:p>
          <a:endParaRPr lang="en-IN" sz="2400" b="1"/>
        </a:p>
      </dgm:t>
    </dgm:pt>
    <dgm:pt modelId="{BE20B73B-12B6-4EAA-87EC-599E9EA79F47}">
      <dgm:prSet custT="1"/>
      <dgm:spPr/>
      <dgm:t>
        <a:bodyPr/>
        <a:lstStyle/>
        <a:p>
          <a:pPr rtl="0"/>
          <a:r>
            <a:rPr lang="hi-IN" sz="2200" dirty="0" smtClean="0"/>
            <a:t>उच्च गुणवतापूर्ण बीजों के उत्पादन व उपलब्धता को सुनिश्चित करने के लिए बीज उद्योगों में वृद्धि करना  </a:t>
          </a:r>
          <a:endParaRPr lang="en-IN" sz="2200" b="1" dirty="0">
            <a:latin typeface="Kruti Dev 010" pitchFamily="2" charset="0"/>
          </a:endParaRPr>
        </a:p>
      </dgm:t>
    </dgm:pt>
    <dgm:pt modelId="{CB5E8414-9E06-4015-B5FE-0F5B193423ED}" type="sibTrans" cxnId="{00B1017E-D332-41C9-8948-640BCDD4A2CF}">
      <dgm:prSet/>
      <dgm:spPr/>
      <dgm:t>
        <a:bodyPr/>
        <a:lstStyle/>
        <a:p>
          <a:endParaRPr lang="en-IN" sz="2400" b="1"/>
        </a:p>
      </dgm:t>
    </dgm:pt>
    <dgm:pt modelId="{27233266-8340-425A-B6CE-2F8499172391}" type="parTrans" cxnId="{00B1017E-D332-41C9-8948-640BCDD4A2CF}">
      <dgm:prSet/>
      <dgm:spPr/>
      <dgm:t>
        <a:bodyPr/>
        <a:lstStyle/>
        <a:p>
          <a:endParaRPr lang="en-IN" sz="2400" b="1"/>
        </a:p>
      </dgm:t>
    </dgm:pt>
    <dgm:pt modelId="{ED4964AA-BB5C-409C-9213-4A7D271330C5}">
      <dgm:prSet custT="1"/>
      <dgm:spPr/>
      <dgm:t>
        <a:bodyPr/>
        <a:lstStyle/>
        <a:p>
          <a:pPr rtl="0"/>
          <a:r>
            <a:rPr lang="hi-IN" sz="2200" dirty="0" smtClean="0"/>
            <a:t>पौधा किस्मों की सुरक्षा व किसानों और पौधा प्रजनकों के अधिकारों की सुरक्षा के लिए प्रभावशाली प्रणाली उपलब्ध करवाना </a:t>
          </a:r>
          <a:endParaRPr lang="en-IN" sz="2200" b="1" dirty="0">
            <a:latin typeface="Kruti Dev 010" pitchFamily="2" charset="0"/>
          </a:endParaRPr>
        </a:p>
      </dgm:t>
    </dgm:pt>
    <dgm:pt modelId="{07D9AB06-DA27-48FA-BF49-9F02854C4101}" type="parTrans" cxnId="{3FE84FFD-1FDA-40FF-BF7D-7737C1057BDA}">
      <dgm:prSet/>
      <dgm:spPr/>
      <dgm:t>
        <a:bodyPr/>
        <a:lstStyle/>
        <a:p>
          <a:endParaRPr lang="en-IN"/>
        </a:p>
      </dgm:t>
    </dgm:pt>
    <dgm:pt modelId="{37047A11-B72F-4266-8DAB-636B837AC08E}" type="sibTrans" cxnId="{3FE84FFD-1FDA-40FF-BF7D-7737C1057BDA}">
      <dgm:prSet/>
      <dgm:spPr/>
      <dgm:t>
        <a:bodyPr/>
        <a:lstStyle/>
        <a:p>
          <a:endParaRPr lang="en-IN"/>
        </a:p>
      </dgm:t>
    </dgm:pt>
    <dgm:pt modelId="{97DD0A68-5E34-4465-83AE-9C501CC02370}" type="pres">
      <dgm:prSet presAssocID="{9A2660BF-3031-44E3-9F66-9EC9BDAC401E}" presName="linear" presStyleCnt="0">
        <dgm:presLayoutVars>
          <dgm:dir/>
          <dgm:resizeHandles val="exact"/>
        </dgm:presLayoutVars>
      </dgm:prSet>
      <dgm:spPr/>
      <dgm:t>
        <a:bodyPr/>
        <a:lstStyle/>
        <a:p>
          <a:endParaRPr lang="en-IN"/>
        </a:p>
      </dgm:t>
    </dgm:pt>
    <dgm:pt modelId="{38B9BBD1-174F-4407-95FC-73667781446E}" type="pres">
      <dgm:prSet presAssocID="{ED4964AA-BB5C-409C-9213-4A7D271330C5}" presName="comp" presStyleCnt="0"/>
      <dgm:spPr/>
    </dgm:pt>
    <dgm:pt modelId="{826460FC-5735-43F3-9993-84D15E8DB1BC}" type="pres">
      <dgm:prSet presAssocID="{ED4964AA-BB5C-409C-9213-4A7D271330C5}" presName="box" presStyleLbl="node1" presStyleIdx="0" presStyleCnt="4"/>
      <dgm:spPr/>
      <dgm:t>
        <a:bodyPr/>
        <a:lstStyle/>
        <a:p>
          <a:endParaRPr lang="en-IN"/>
        </a:p>
      </dgm:t>
    </dgm:pt>
    <dgm:pt modelId="{5E4D2B0D-2A30-4AB1-A5A6-25121022268A}" type="pres">
      <dgm:prSet presAssocID="{ED4964AA-BB5C-409C-9213-4A7D271330C5}" presName="img" presStyleLbl="fgImgPlace1" presStyleIdx="0" presStyleCnt="4"/>
      <dgm:spPr/>
      <dgm:t>
        <a:bodyPr/>
        <a:lstStyle/>
        <a:p>
          <a:endParaRPr lang="en-IN"/>
        </a:p>
      </dgm:t>
    </dgm:pt>
    <dgm:pt modelId="{CC648A4E-05A8-43B2-8C10-3FB3CF72E0BB}" type="pres">
      <dgm:prSet presAssocID="{ED4964AA-BB5C-409C-9213-4A7D271330C5}" presName="text" presStyleLbl="node1" presStyleIdx="0" presStyleCnt="4">
        <dgm:presLayoutVars>
          <dgm:bulletEnabled val="1"/>
        </dgm:presLayoutVars>
      </dgm:prSet>
      <dgm:spPr/>
      <dgm:t>
        <a:bodyPr/>
        <a:lstStyle/>
        <a:p>
          <a:endParaRPr lang="en-IN"/>
        </a:p>
      </dgm:t>
    </dgm:pt>
    <dgm:pt modelId="{378FC1F6-9346-46CD-969E-688562F7E41A}" type="pres">
      <dgm:prSet presAssocID="{37047A11-B72F-4266-8DAB-636B837AC08E}" presName="spacer" presStyleCnt="0"/>
      <dgm:spPr/>
    </dgm:pt>
    <dgm:pt modelId="{4BFCB025-9E53-460F-8AD9-F7902C9AE08D}" type="pres">
      <dgm:prSet presAssocID="{9E4E6EB0-E7AF-464F-8765-F4A009C54952}" presName="comp" presStyleCnt="0"/>
      <dgm:spPr/>
    </dgm:pt>
    <dgm:pt modelId="{EF5D835F-8668-456C-856E-6BD11BB8E9EE}" type="pres">
      <dgm:prSet presAssocID="{9E4E6EB0-E7AF-464F-8765-F4A009C54952}" presName="box" presStyleLbl="node1" presStyleIdx="1" presStyleCnt="4" custLinFactNeighborX="-482"/>
      <dgm:spPr/>
      <dgm:t>
        <a:bodyPr/>
        <a:lstStyle/>
        <a:p>
          <a:endParaRPr lang="en-IN"/>
        </a:p>
      </dgm:t>
    </dgm:pt>
    <dgm:pt modelId="{C91D3F9C-F089-42AC-BD51-B952C40D23F4}" type="pres">
      <dgm:prSet presAssocID="{9E4E6EB0-E7AF-464F-8765-F4A009C54952}" presName="img" presStyleLbl="fgImgPlace1" presStyleIdx="1" presStyleCnt="4"/>
      <dgm:spPr/>
      <dgm:t>
        <a:bodyPr/>
        <a:lstStyle/>
        <a:p>
          <a:endParaRPr lang="en-IN"/>
        </a:p>
      </dgm:t>
    </dgm:pt>
    <dgm:pt modelId="{ECB1D7A3-0BA8-4EE2-B8F6-C1DD59E3FA78}" type="pres">
      <dgm:prSet presAssocID="{9E4E6EB0-E7AF-464F-8765-F4A009C54952}" presName="text" presStyleLbl="node1" presStyleIdx="1" presStyleCnt="4">
        <dgm:presLayoutVars>
          <dgm:bulletEnabled val="1"/>
        </dgm:presLayoutVars>
      </dgm:prSet>
      <dgm:spPr/>
      <dgm:t>
        <a:bodyPr/>
        <a:lstStyle/>
        <a:p>
          <a:endParaRPr lang="en-IN"/>
        </a:p>
      </dgm:t>
    </dgm:pt>
    <dgm:pt modelId="{E97A4C3E-1889-4EE6-9B74-A5A50467B46C}" type="pres">
      <dgm:prSet presAssocID="{5677977F-214D-4A61-9749-375793090D6F}" presName="spacer" presStyleCnt="0"/>
      <dgm:spPr/>
    </dgm:pt>
    <dgm:pt modelId="{7018E688-DE6C-40ED-BA38-763DD57C951B}" type="pres">
      <dgm:prSet presAssocID="{59FA5045-F212-4916-8552-FC376173998B}" presName="comp" presStyleCnt="0"/>
      <dgm:spPr/>
    </dgm:pt>
    <dgm:pt modelId="{98AD4AB7-33D4-4541-8550-241F68D0E3B9}" type="pres">
      <dgm:prSet presAssocID="{59FA5045-F212-4916-8552-FC376173998B}" presName="box" presStyleLbl="node1" presStyleIdx="2" presStyleCnt="4"/>
      <dgm:spPr/>
      <dgm:t>
        <a:bodyPr/>
        <a:lstStyle/>
        <a:p>
          <a:endParaRPr lang="en-IN"/>
        </a:p>
      </dgm:t>
    </dgm:pt>
    <dgm:pt modelId="{29DD4791-0B2A-4C07-824D-6ED19AF3A7E1}" type="pres">
      <dgm:prSet presAssocID="{59FA5045-F212-4916-8552-FC376173998B}" presName="img" presStyleLbl="fgImgPlace1" presStyleIdx="2" presStyleCnt="4"/>
      <dgm:spPr/>
      <dgm:t>
        <a:bodyPr/>
        <a:lstStyle/>
        <a:p>
          <a:endParaRPr lang="en-IN"/>
        </a:p>
      </dgm:t>
    </dgm:pt>
    <dgm:pt modelId="{0065ABF2-7612-4AAA-8AED-740C228E76B2}" type="pres">
      <dgm:prSet presAssocID="{59FA5045-F212-4916-8552-FC376173998B}" presName="text" presStyleLbl="node1" presStyleIdx="2" presStyleCnt="4">
        <dgm:presLayoutVars>
          <dgm:bulletEnabled val="1"/>
        </dgm:presLayoutVars>
      </dgm:prSet>
      <dgm:spPr/>
      <dgm:t>
        <a:bodyPr/>
        <a:lstStyle/>
        <a:p>
          <a:endParaRPr lang="en-IN"/>
        </a:p>
      </dgm:t>
    </dgm:pt>
    <dgm:pt modelId="{DF9402E0-29B1-4702-8D0E-DB0038F7B304}" type="pres">
      <dgm:prSet presAssocID="{BB325B25-948A-4DBD-9808-00C67389AFA1}" presName="spacer" presStyleCnt="0"/>
      <dgm:spPr/>
    </dgm:pt>
    <dgm:pt modelId="{A0F3F330-2421-48F7-8C61-6385CF53DBB1}" type="pres">
      <dgm:prSet presAssocID="{BE20B73B-12B6-4EAA-87EC-599E9EA79F47}" presName="comp" presStyleCnt="0"/>
      <dgm:spPr/>
    </dgm:pt>
    <dgm:pt modelId="{7EEA4F53-554E-48C5-B853-120D306A96A8}" type="pres">
      <dgm:prSet presAssocID="{BE20B73B-12B6-4EAA-87EC-599E9EA79F47}" presName="box" presStyleLbl="node1" presStyleIdx="3" presStyleCnt="4"/>
      <dgm:spPr/>
      <dgm:t>
        <a:bodyPr/>
        <a:lstStyle/>
        <a:p>
          <a:endParaRPr lang="en-IN"/>
        </a:p>
      </dgm:t>
    </dgm:pt>
    <dgm:pt modelId="{AB38008A-1278-4E77-8746-3F0F9B81BB5C}" type="pres">
      <dgm:prSet presAssocID="{BE20B73B-12B6-4EAA-87EC-599E9EA79F47}" presName="img" presStyleLbl="fgImgPlace1" presStyleIdx="3" presStyleCnt="4"/>
      <dgm:spPr/>
      <dgm:t>
        <a:bodyPr/>
        <a:lstStyle/>
        <a:p>
          <a:endParaRPr lang="en-IN"/>
        </a:p>
      </dgm:t>
    </dgm:pt>
    <dgm:pt modelId="{9555F8D9-2A67-4D96-B911-2412736CBF28}" type="pres">
      <dgm:prSet presAssocID="{BE20B73B-12B6-4EAA-87EC-599E9EA79F47}" presName="text" presStyleLbl="node1" presStyleIdx="3" presStyleCnt="4">
        <dgm:presLayoutVars>
          <dgm:bulletEnabled val="1"/>
        </dgm:presLayoutVars>
      </dgm:prSet>
      <dgm:spPr/>
      <dgm:t>
        <a:bodyPr/>
        <a:lstStyle/>
        <a:p>
          <a:endParaRPr lang="en-IN"/>
        </a:p>
      </dgm:t>
    </dgm:pt>
  </dgm:ptLst>
  <dgm:cxnLst>
    <dgm:cxn modelId="{2C8EADD9-04AA-4C71-BEE9-5625A9444964}" type="presOf" srcId="{9E4E6EB0-E7AF-464F-8765-F4A009C54952}" destId="{ECB1D7A3-0BA8-4EE2-B8F6-C1DD59E3FA78}" srcOrd="1" destOrd="0" presId="urn:microsoft.com/office/officeart/2005/8/layout/vList4#1"/>
    <dgm:cxn modelId="{89A74D70-5B3B-4687-8A8F-8418DF2C53D1}" type="presOf" srcId="{ED4964AA-BB5C-409C-9213-4A7D271330C5}" destId="{CC648A4E-05A8-43B2-8C10-3FB3CF72E0BB}" srcOrd="1" destOrd="0" presId="urn:microsoft.com/office/officeart/2005/8/layout/vList4#1"/>
    <dgm:cxn modelId="{3FE84FFD-1FDA-40FF-BF7D-7737C1057BDA}" srcId="{9A2660BF-3031-44E3-9F66-9EC9BDAC401E}" destId="{ED4964AA-BB5C-409C-9213-4A7D271330C5}" srcOrd="0" destOrd="0" parTransId="{07D9AB06-DA27-48FA-BF49-9F02854C4101}" sibTransId="{37047A11-B72F-4266-8DAB-636B837AC08E}"/>
    <dgm:cxn modelId="{EFE7A728-8BCC-44EA-B58B-995A0A521EC9}" type="presOf" srcId="{ED4964AA-BB5C-409C-9213-4A7D271330C5}" destId="{826460FC-5735-43F3-9993-84D15E8DB1BC}" srcOrd="0" destOrd="0" presId="urn:microsoft.com/office/officeart/2005/8/layout/vList4#1"/>
    <dgm:cxn modelId="{00B1017E-D332-41C9-8948-640BCDD4A2CF}" srcId="{9A2660BF-3031-44E3-9F66-9EC9BDAC401E}" destId="{BE20B73B-12B6-4EAA-87EC-599E9EA79F47}" srcOrd="3" destOrd="0" parTransId="{27233266-8340-425A-B6CE-2F8499172391}" sibTransId="{CB5E8414-9E06-4015-B5FE-0F5B193423ED}"/>
    <dgm:cxn modelId="{D81B3497-2A36-40C1-9BF1-73A1518103C4}" srcId="{9A2660BF-3031-44E3-9F66-9EC9BDAC401E}" destId="{9E4E6EB0-E7AF-464F-8765-F4A009C54952}" srcOrd="1" destOrd="0" parTransId="{3C6B5135-8611-42F6-A3F8-9600CC3D4E38}" sibTransId="{5677977F-214D-4A61-9749-375793090D6F}"/>
    <dgm:cxn modelId="{F8FCEF11-E31F-45B3-AD92-0FF2FE13DFF4}" type="presOf" srcId="{59FA5045-F212-4916-8552-FC376173998B}" destId="{0065ABF2-7612-4AAA-8AED-740C228E76B2}" srcOrd="1" destOrd="0" presId="urn:microsoft.com/office/officeart/2005/8/layout/vList4#1"/>
    <dgm:cxn modelId="{279C3223-78EE-4929-ACDD-BB72D794498F}" srcId="{9A2660BF-3031-44E3-9F66-9EC9BDAC401E}" destId="{59FA5045-F212-4916-8552-FC376173998B}" srcOrd="2" destOrd="0" parTransId="{D8199E3B-9920-42DC-B9E1-6F34A1D5EC8F}" sibTransId="{BB325B25-948A-4DBD-9808-00C67389AFA1}"/>
    <dgm:cxn modelId="{D2D16256-489C-4465-8084-2323EE84515E}" type="presOf" srcId="{BE20B73B-12B6-4EAA-87EC-599E9EA79F47}" destId="{7EEA4F53-554E-48C5-B853-120D306A96A8}" srcOrd="0" destOrd="0" presId="urn:microsoft.com/office/officeart/2005/8/layout/vList4#1"/>
    <dgm:cxn modelId="{FD2B269D-C111-4A89-A94E-B20FB2CF8B55}" type="presOf" srcId="{59FA5045-F212-4916-8552-FC376173998B}" destId="{98AD4AB7-33D4-4541-8550-241F68D0E3B9}" srcOrd="0" destOrd="0" presId="urn:microsoft.com/office/officeart/2005/8/layout/vList4#1"/>
    <dgm:cxn modelId="{3B8723FE-2650-4D66-9C7B-85FDF6BD9435}" type="presOf" srcId="{9E4E6EB0-E7AF-464F-8765-F4A009C54952}" destId="{EF5D835F-8668-456C-856E-6BD11BB8E9EE}" srcOrd="0" destOrd="0" presId="urn:microsoft.com/office/officeart/2005/8/layout/vList4#1"/>
    <dgm:cxn modelId="{66A6C1BD-658E-4DCF-8A2F-B50C2339CCE6}" type="presOf" srcId="{9A2660BF-3031-44E3-9F66-9EC9BDAC401E}" destId="{97DD0A68-5E34-4465-83AE-9C501CC02370}" srcOrd="0" destOrd="0" presId="urn:microsoft.com/office/officeart/2005/8/layout/vList4#1"/>
    <dgm:cxn modelId="{6E581C6D-1583-42AE-A9DF-C122D91278C6}" type="presOf" srcId="{BE20B73B-12B6-4EAA-87EC-599E9EA79F47}" destId="{9555F8D9-2A67-4D96-B911-2412736CBF28}" srcOrd="1" destOrd="0" presId="urn:microsoft.com/office/officeart/2005/8/layout/vList4#1"/>
    <dgm:cxn modelId="{157D15B7-5CD1-4899-94F2-7D1D9D598167}" type="presParOf" srcId="{97DD0A68-5E34-4465-83AE-9C501CC02370}" destId="{38B9BBD1-174F-4407-95FC-73667781446E}" srcOrd="0" destOrd="0" presId="urn:microsoft.com/office/officeart/2005/8/layout/vList4#1"/>
    <dgm:cxn modelId="{88C4F854-51CC-4B83-9534-6965EF3B4C7C}" type="presParOf" srcId="{38B9BBD1-174F-4407-95FC-73667781446E}" destId="{826460FC-5735-43F3-9993-84D15E8DB1BC}" srcOrd="0" destOrd="0" presId="urn:microsoft.com/office/officeart/2005/8/layout/vList4#1"/>
    <dgm:cxn modelId="{016250E5-D9D5-48BF-85AD-5B492AB3DB8C}" type="presParOf" srcId="{38B9BBD1-174F-4407-95FC-73667781446E}" destId="{5E4D2B0D-2A30-4AB1-A5A6-25121022268A}" srcOrd="1" destOrd="0" presId="urn:microsoft.com/office/officeart/2005/8/layout/vList4#1"/>
    <dgm:cxn modelId="{A2689641-6913-4877-8F1B-C7AE939EB365}" type="presParOf" srcId="{38B9BBD1-174F-4407-95FC-73667781446E}" destId="{CC648A4E-05A8-43B2-8C10-3FB3CF72E0BB}" srcOrd="2" destOrd="0" presId="urn:microsoft.com/office/officeart/2005/8/layout/vList4#1"/>
    <dgm:cxn modelId="{2B784E5A-2173-4DC1-BAF5-C604ECE50D38}" type="presParOf" srcId="{97DD0A68-5E34-4465-83AE-9C501CC02370}" destId="{378FC1F6-9346-46CD-969E-688562F7E41A}" srcOrd="1" destOrd="0" presId="urn:microsoft.com/office/officeart/2005/8/layout/vList4#1"/>
    <dgm:cxn modelId="{34FC06EB-303E-4E82-BCFF-23CF87B44E25}" type="presParOf" srcId="{97DD0A68-5E34-4465-83AE-9C501CC02370}" destId="{4BFCB025-9E53-460F-8AD9-F7902C9AE08D}" srcOrd="2" destOrd="0" presId="urn:microsoft.com/office/officeart/2005/8/layout/vList4#1"/>
    <dgm:cxn modelId="{ADE72411-B294-4BF5-9BB0-ABA959B2C474}" type="presParOf" srcId="{4BFCB025-9E53-460F-8AD9-F7902C9AE08D}" destId="{EF5D835F-8668-456C-856E-6BD11BB8E9EE}" srcOrd="0" destOrd="0" presId="urn:microsoft.com/office/officeart/2005/8/layout/vList4#1"/>
    <dgm:cxn modelId="{13335E41-91BF-4B32-B587-4EB20F0CFEB5}" type="presParOf" srcId="{4BFCB025-9E53-460F-8AD9-F7902C9AE08D}" destId="{C91D3F9C-F089-42AC-BD51-B952C40D23F4}" srcOrd="1" destOrd="0" presId="urn:microsoft.com/office/officeart/2005/8/layout/vList4#1"/>
    <dgm:cxn modelId="{80BD495F-0016-46F3-B6EC-177B2142D5DB}" type="presParOf" srcId="{4BFCB025-9E53-460F-8AD9-F7902C9AE08D}" destId="{ECB1D7A3-0BA8-4EE2-B8F6-C1DD59E3FA78}" srcOrd="2" destOrd="0" presId="urn:microsoft.com/office/officeart/2005/8/layout/vList4#1"/>
    <dgm:cxn modelId="{244BEBF1-1B89-4441-8909-317F8680F642}" type="presParOf" srcId="{97DD0A68-5E34-4465-83AE-9C501CC02370}" destId="{E97A4C3E-1889-4EE6-9B74-A5A50467B46C}" srcOrd="3" destOrd="0" presId="urn:microsoft.com/office/officeart/2005/8/layout/vList4#1"/>
    <dgm:cxn modelId="{1D4411BB-F124-4204-AD0A-6FE0A3D2CFCA}" type="presParOf" srcId="{97DD0A68-5E34-4465-83AE-9C501CC02370}" destId="{7018E688-DE6C-40ED-BA38-763DD57C951B}" srcOrd="4" destOrd="0" presId="urn:microsoft.com/office/officeart/2005/8/layout/vList4#1"/>
    <dgm:cxn modelId="{611CDE89-513D-4CE4-AB8D-B06BB55CD3CE}" type="presParOf" srcId="{7018E688-DE6C-40ED-BA38-763DD57C951B}" destId="{98AD4AB7-33D4-4541-8550-241F68D0E3B9}" srcOrd="0" destOrd="0" presId="urn:microsoft.com/office/officeart/2005/8/layout/vList4#1"/>
    <dgm:cxn modelId="{F1CBA81B-4619-491D-85E2-8B4075954A5A}" type="presParOf" srcId="{7018E688-DE6C-40ED-BA38-763DD57C951B}" destId="{29DD4791-0B2A-4C07-824D-6ED19AF3A7E1}" srcOrd="1" destOrd="0" presId="urn:microsoft.com/office/officeart/2005/8/layout/vList4#1"/>
    <dgm:cxn modelId="{C586FC54-ED0D-4424-81DE-7E9378F94360}" type="presParOf" srcId="{7018E688-DE6C-40ED-BA38-763DD57C951B}" destId="{0065ABF2-7612-4AAA-8AED-740C228E76B2}" srcOrd="2" destOrd="0" presId="urn:microsoft.com/office/officeart/2005/8/layout/vList4#1"/>
    <dgm:cxn modelId="{B900FC62-C425-46A6-B6E9-C1CDD3A1014C}" type="presParOf" srcId="{97DD0A68-5E34-4465-83AE-9C501CC02370}" destId="{DF9402E0-29B1-4702-8D0E-DB0038F7B304}" srcOrd="5" destOrd="0" presId="urn:microsoft.com/office/officeart/2005/8/layout/vList4#1"/>
    <dgm:cxn modelId="{30351E44-AA93-4AB1-8C13-0B177745FF85}" type="presParOf" srcId="{97DD0A68-5E34-4465-83AE-9C501CC02370}" destId="{A0F3F330-2421-48F7-8C61-6385CF53DBB1}" srcOrd="6" destOrd="0" presId="urn:microsoft.com/office/officeart/2005/8/layout/vList4#1"/>
    <dgm:cxn modelId="{A57753DA-8F78-4A2C-B6DF-CBB856D842D0}" type="presParOf" srcId="{A0F3F330-2421-48F7-8C61-6385CF53DBB1}" destId="{7EEA4F53-554E-48C5-B853-120D306A96A8}" srcOrd="0" destOrd="0" presId="urn:microsoft.com/office/officeart/2005/8/layout/vList4#1"/>
    <dgm:cxn modelId="{005FFC2E-1B7B-44D5-BF37-ED2808B12E93}" type="presParOf" srcId="{A0F3F330-2421-48F7-8C61-6385CF53DBB1}" destId="{AB38008A-1278-4E77-8746-3F0F9B81BB5C}" srcOrd="1" destOrd="0" presId="urn:microsoft.com/office/officeart/2005/8/layout/vList4#1"/>
    <dgm:cxn modelId="{23A8AC31-C187-43A2-B635-16D798BBBE2A}" type="presParOf" srcId="{A0F3F330-2421-48F7-8C61-6385CF53DBB1}" destId="{9555F8D9-2A67-4D96-B911-2412736CBF28}" srcOrd="2" destOrd="0" presId="urn:microsoft.com/office/officeart/2005/8/layout/vList4#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039FFD-2FAD-426F-AA4D-6F6677EC644F}" type="doc">
      <dgm:prSet loTypeId="urn:microsoft.com/office/officeart/2005/8/layout/process4" loCatId="list" qsTypeId="urn:microsoft.com/office/officeart/2005/8/quickstyle/3d1" qsCatId="3D" csTypeId="urn:microsoft.com/office/officeart/2005/8/colors/colorful5" csCatId="colorful" phldr="1"/>
      <dgm:spPr/>
      <dgm:t>
        <a:bodyPr/>
        <a:lstStyle/>
        <a:p>
          <a:endParaRPr lang="en-US"/>
        </a:p>
      </dgm:t>
    </dgm:pt>
    <dgm:pt modelId="{FE88118D-8E45-4BCB-8981-0A5B226F4812}">
      <dgm:prSet phldrT="[Text]" custT="1"/>
      <dgm:spPr/>
      <dgm:t>
        <a:bodyPr/>
        <a:lstStyle/>
        <a:p>
          <a:r>
            <a:rPr lang="hi-IN" sz="1800" b="1" dirty="0" smtClean="0">
              <a:solidFill>
                <a:schemeClr val="tx1"/>
              </a:solidFill>
              <a:effectLst>
                <a:outerShdw blurRad="38100" dist="38100" dir="2700000" algn="tl">
                  <a:srgbClr val="000000">
                    <a:alpha val="43137"/>
                  </a:srgbClr>
                </a:outerShdw>
              </a:effectLst>
            </a:rPr>
            <a:t>आवेदन पत्र जमा करना + प्राधिकरण को तकनीकी प्रश्नावली भेजना </a:t>
          </a:r>
          <a:endParaRPr lang="en-US" sz="1800" b="1" dirty="0">
            <a:solidFill>
              <a:schemeClr val="tx1"/>
            </a:solidFill>
            <a:effectLst>
              <a:outerShdw blurRad="38100" dist="38100" dir="2700000" algn="tl">
                <a:srgbClr val="000000">
                  <a:alpha val="43137"/>
                </a:srgbClr>
              </a:outerShdw>
            </a:effectLst>
          </a:endParaRPr>
        </a:p>
      </dgm:t>
    </dgm:pt>
    <dgm:pt modelId="{606FDBB1-42A0-4A2D-A6A9-1778CC6529E5}" type="parTrans" cxnId="{A5AF8A02-21E5-431E-83E3-96EE167B7796}">
      <dgm:prSet/>
      <dgm:spPr/>
      <dgm:t>
        <a:bodyPr/>
        <a:lstStyle/>
        <a:p>
          <a:endParaRPr lang="en-US"/>
        </a:p>
      </dgm:t>
    </dgm:pt>
    <dgm:pt modelId="{2AC8E4D5-C7D9-43E3-85BC-9DA5E4B93F5F}" type="sibTrans" cxnId="{A5AF8A02-21E5-431E-83E3-96EE167B7796}">
      <dgm:prSet/>
      <dgm:spPr/>
      <dgm:t>
        <a:bodyPr/>
        <a:lstStyle/>
        <a:p>
          <a:endParaRPr lang="en-US"/>
        </a:p>
      </dgm:t>
    </dgm:pt>
    <dgm:pt modelId="{10C6D482-059F-48F5-88EB-9E96E4D13D7F}">
      <dgm:prSet phldrT="[Text]" custT="1"/>
      <dgm:spPr/>
      <dgm:t>
        <a:bodyPr/>
        <a:lstStyle/>
        <a:p>
          <a:r>
            <a:rPr lang="hi-IN" sz="1800" b="1" dirty="0" smtClean="0">
              <a:solidFill>
                <a:schemeClr val="tx1"/>
              </a:solidFill>
              <a:effectLst>
                <a:outerShdw blurRad="38100" dist="38100" dir="2700000" algn="tl">
                  <a:srgbClr val="000000">
                    <a:alpha val="43137"/>
                  </a:srgbClr>
                </a:outerShdw>
              </a:effectLst>
            </a:rPr>
            <a:t>3 महीने के भीतर आपत्तियों के निमंत्रण</a:t>
          </a:r>
          <a:endParaRPr lang="en-US" sz="1800" b="1" dirty="0">
            <a:solidFill>
              <a:schemeClr val="tx1"/>
            </a:solidFill>
            <a:effectLst>
              <a:outerShdw blurRad="38100" dist="38100" dir="2700000" algn="tl">
                <a:srgbClr val="000000">
                  <a:alpha val="43137"/>
                </a:srgbClr>
              </a:outerShdw>
            </a:effectLst>
          </a:endParaRPr>
        </a:p>
      </dgm:t>
    </dgm:pt>
    <dgm:pt modelId="{7A8C0E1F-D0D6-4CBC-BE78-E71875A76F44}" type="sibTrans" cxnId="{7AFB1C34-F801-4BD1-8DEB-9EDEA9FF54E8}">
      <dgm:prSet/>
      <dgm:spPr/>
      <dgm:t>
        <a:bodyPr/>
        <a:lstStyle/>
        <a:p>
          <a:endParaRPr lang="en-IN"/>
        </a:p>
      </dgm:t>
    </dgm:pt>
    <dgm:pt modelId="{13624CAA-0D11-40FE-B206-4A5CC8FCA330}" type="parTrans" cxnId="{7AFB1C34-F801-4BD1-8DEB-9EDEA9FF54E8}">
      <dgm:prSet/>
      <dgm:spPr/>
      <dgm:t>
        <a:bodyPr/>
        <a:lstStyle/>
        <a:p>
          <a:endParaRPr lang="en-IN"/>
        </a:p>
      </dgm:t>
    </dgm:pt>
    <dgm:pt modelId="{A3852ED4-7B29-47F6-A2F3-5E3CF9C7C772}">
      <dgm:prSet phldrT="[Text]" custT="1"/>
      <dgm:spPr/>
      <dgm:t>
        <a:bodyPr/>
        <a:lstStyle/>
        <a:p>
          <a:r>
            <a:rPr lang="hi-IN" sz="1800" b="1" dirty="0" smtClean="0">
              <a:solidFill>
                <a:schemeClr val="tx1"/>
              </a:solidFill>
              <a:effectLst>
                <a:outerShdw blurRad="38100" dist="38100" dir="2700000" algn="tl">
                  <a:srgbClr val="000000">
                    <a:alpha val="43137"/>
                  </a:srgbClr>
                </a:outerShdw>
              </a:effectLst>
            </a:rPr>
            <a:t>भारत के राजपत्र में आवेदन का विज्ञापन</a:t>
          </a:r>
          <a:endParaRPr lang="en-US" sz="1800" b="1" dirty="0">
            <a:solidFill>
              <a:schemeClr val="tx1"/>
            </a:solidFill>
            <a:effectLst>
              <a:outerShdw blurRad="38100" dist="38100" dir="2700000" algn="tl">
                <a:srgbClr val="000000">
                  <a:alpha val="43137"/>
                </a:srgbClr>
              </a:outerShdw>
            </a:effectLst>
          </a:endParaRPr>
        </a:p>
      </dgm:t>
    </dgm:pt>
    <dgm:pt modelId="{7C415BA3-E8E4-483A-985D-8C87AC11B59D}" type="sibTrans" cxnId="{84908903-EA8F-466F-82CF-706F7377CC10}">
      <dgm:prSet/>
      <dgm:spPr/>
      <dgm:t>
        <a:bodyPr/>
        <a:lstStyle/>
        <a:p>
          <a:endParaRPr lang="en-US"/>
        </a:p>
      </dgm:t>
    </dgm:pt>
    <dgm:pt modelId="{E3704EBC-E05A-40C7-BD2B-F71EC8113B17}" type="parTrans" cxnId="{84908903-EA8F-466F-82CF-706F7377CC10}">
      <dgm:prSet/>
      <dgm:spPr/>
      <dgm:t>
        <a:bodyPr/>
        <a:lstStyle/>
        <a:p>
          <a:endParaRPr lang="en-US"/>
        </a:p>
      </dgm:t>
    </dgm:pt>
    <dgm:pt modelId="{32BC315E-200C-4231-8DF8-D5A2994D89F8}">
      <dgm:prSet phldrT="[Text]" custT="1"/>
      <dgm:spPr/>
      <dgm:t>
        <a:bodyPr/>
        <a:lstStyle/>
        <a:p>
          <a:r>
            <a:rPr lang="hi-IN" sz="1800" b="1" dirty="0" smtClean="0">
              <a:solidFill>
                <a:schemeClr val="tx1"/>
              </a:solidFill>
              <a:effectLst>
                <a:outerShdw blurRad="38100" dist="38100" dir="2700000" algn="tl">
                  <a:srgbClr val="000000">
                    <a:alpha val="43137"/>
                  </a:srgbClr>
                </a:outerShdw>
              </a:effectLst>
            </a:rPr>
            <a:t>जानकारी के सत्यापन के बाद स्वीकृति</a:t>
          </a:r>
          <a:endParaRPr lang="en-US" sz="1800" b="1" dirty="0">
            <a:solidFill>
              <a:schemeClr val="tx1"/>
            </a:solidFill>
            <a:effectLst>
              <a:outerShdw blurRad="38100" dist="38100" dir="2700000" algn="tl">
                <a:srgbClr val="000000">
                  <a:alpha val="43137"/>
                </a:srgbClr>
              </a:outerShdw>
            </a:effectLst>
          </a:endParaRPr>
        </a:p>
      </dgm:t>
    </dgm:pt>
    <dgm:pt modelId="{2D148D74-386E-444B-8EAC-227CDF735291}" type="sibTrans" cxnId="{68458A2D-9263-4357-A5B2-CFEA88E27618}">
      <dgm:prSet/>
      <dgm:spPr/>
      <dgm:t>
        <a:bodyPr/>
        <a:lstStyle/>
        <a:p>
          <a:endParaRPr lang="en-US"/>
        </a:p>
      </dgm:t>
    </dgm:pt>
    <dgm:pt modelId="{4791BF63-444A-485C-98C8-8D747ECCFA7F}" type="parTrans" cxnId="{68458A2D-9263-4357-A5B2-CFEA88E27618}">
      <dgm:prSet/>
      <dgm:spPr/>
      <dgm:t>
        <a:bodyPr/>
        <a:lstStyle/>
        <a:p>
          <a:endParaRPr lang="en-US"/>
        </a:p>
      </dgm:t>
    </dgm:pt>
    <dgm:pt modelId="{085E3DC8-87C2-491A-8B9E-045FEC1B94C9}">
      <dgm:prSet phldrT="[Text]" custT="1"/>
      <dgm:spPr/>
      <dgm:t>
        <a:bodyPr/>
        <a:lstStyle/>
        <a:p>
          <a:r>
            <a:rPr lang="hi-IN" sz="1800" b="1" dirty="0" smtClean="0">
              <a:solidFill>
                <a:schemeClr val="tx1"/>
              </a:solidFill>
              <a:effectLst>
                <a:outerShdw blurRad="38100" dist="38100" dir="2700000" algn="tl">
                  <a:srgbClr val="000000">
                    <a:alpha val="43137"/>
                  </a:srgbClr>
                </a:outerShdw>
              </a:effectLst>
            </a:rPr>
            <a:t>प्रारंभिक जांच के बाद रसीद या पावती भेज दिया जाना </a:t>
          </a:r>
          <a:endParaRPr lang="en-US" sz="1800" b="1" dirty="0">
            <a:solidFill>
              <a:schemeClr val="tx1"/>
            </a:solidFill>
            <a:effectLst>
              <a:outerShdw blurRad="38100" dist="38100" dir="2700000" algn="tl">
                <a:srgbClr val="000000">
                  <a:alpha val="43137"/>
                </a:srgbClr>
              </a:outerShdw>
            </a:effectLst>
          </a:endParaRPr>
        </a:p>
      </dgm:t>
    </dgm:pt>
    <dgm:pt modelId="{73C96E51-6C89-49D5-BD5D-89CC1CD1B283}" type="sibTrans" cxnId="{8D1A8907-AD7A-477D-BD6B-8AFE38EE3162}">
      <dgm:prSet/>
      <dgm:spPr/>
      <dgm:t>
        <a:bodyPr/>
        <a:lstStyle/>
        <a:p>
          <a:endParaRPr lang="en-US"/>
        </a:p>
      </dgm:t>
    </dgm:pt>
    <dgm:pt modelId="{404B8CA2-9456-4971-9B6A-DFFF5A50AE5D}" type="parTrans" cxnId="{8D1A8907-AD7A-477D-BD6B-8AFE38EE3162}">
      <dgm:prSet/>
      <dgm:spPr/>
      <dgm:t>
        <a:bodyPr/>
        <a:lstStyle/>
        <a:p>
          <a:endParaRPr lang="en-US"/>
        </a:p>
      </dgm:t>
    </dgm:pt>
    <dgm:pt modelId="{85B48E0C-5AFE-4F62-A881-15520FDBC893}">
      <dgm:prSet phldrT="[Text]" custT="1"/>
      <dgm:spPr/>
      <dgm:t>
        <a:bodyPr/>
        <a:lstStyle/>
        <a:p>
          <a:r>
            <a:rPr lang="hi-IN" sz="1800" b="1" dirty="0" smtClean="0">
              <a:solidFill>
                <a:schemeClr val="tx1"/>
              </a:solidFill>
              <a:effectLst>
                <a:outerShdw blurRad="38100" dist="38100" dir="2700000" algn="tl">
                  <a:srgbClr val="000000">
                    <a:alpha val="43137"/>
                  </a:srgbClr>
                </a:outerShdw>
              </a:effectLst>
            </a:rPr>
            <a:t>डीयूएस परीक्षण आयोजित करें (2 स्थान पर 2 साल)</a:t>
          </a:r>
          <a:endParaRPr lang="en-US" sz="1800" b="1" dirty="0">
            <a:solidFill>
              <a:schemeClr val="tx1"/>
            </a:solidFill>
            <a:effectLst>
              <a:outerShdw blurRad="38100" dist="38100" dir="2700000" algn="tl">
                <a:srgbClr val="000000">
                  <a:alpha val="43137"/>
                </a:srgbClr>
              </a:outerShdw>
            </a:effectLst>
          </a:endParaRPr>
        </a:p>
      </dgm:t>
    </dgm:pt>
    <dgm:pt modelId="{8FA1EDB7-D7AB-4F96-A27A-87E99E20DA0C}" type="parTrans" cxnId="{70605D51-B15F-4CCD-ACA3-96A07D7543B3}">
      <dgm:prSet/>
      <dgm:spPr/>
      <dgm:t>
        <a:bodyPr/>
        <a:lstStyle/>
        <a:p>
          <a:endParaRPr lang="en-IN"/>
        </a:p>
      </dgm:t>
    </dgm:pt>
    <dgm:pt modelId="{089E0471-5485-4DDD-8C7B-DC2236AC44C0}" type="sibTrans" cxnId="{70605D51-B15F-4CCD-ACA3-96A07D7543B3}">
      <dgm:prSet/>
      <dgm:spPr/>
      <dgm:t>
        <a:bodyPr/>
        <a:lstStyle/>
        <a:p>
          <a:endParaRPr lang="en-IN"/>
        </a:p>
      </dgm:t>
    </dgm:pt>
    <dgm:pt modelId="{4AFC63FD-2E8D-4D9D-B11B-B515105338DA}">
      <dgm:prSet phldrT="[Text]" custT="1"/>
      <dgm:spPr/>
      <dgm:t>
        <a:bodyPr/>
        <a:lstStyle/>
        <a:p>
          <a:r>
            <a:rPr lang="hi-IN" sz="1800" b="1" dirty="0" smtClean="0">
              <a:solidFill>
                <a:schemeClr val="tx1"/>
              </a:solidFill>
              <a:effectLst>
                <a:outerShdw blurRad="38100" dist="38100" dir="2700000" algn="tl">
                  <a:srgbClr val="000000">
                    <a:alpha val="43137"/>
                  </a:srgbClr>
                </a:outerShdw>
              </a:effectLst>
            </a:rPr>
            <a:t>विशिष्ट, समान, स्थिर और नया मिला</a:t>
          </a:r>
          <a:endParaRPr lang="en-US" sz="1800" b="1" dirty="0">
            <a:solidFill>
              <a:schemeClr val="tx1"/>
            </a:solidFill>
            <a:effectLst>
              <a:outerShdw blurRad="38100" dist="38100" dir="2700000" algn="tl">
                <a:srgbClr val="000000">
                  <a:alpha val="43137"/>
                </a:srgbClr>
              </a:outerShdw>
            </a:effectLst>
          </a:endParaRPr>
        </a:p>
      </dgm:t>
    </dgm:pt>
    <dgm:pt modelId="{76EA1CC2-04BF-4855-8721-3807A19360C5}" type="parTrans" cxnId="{BC308055-E824-4081-8115-B94461C9459A}">
      <dgm:prSet/>
      <dgm:spPr/>
      <dgm:t>
        <a:bodyPr/>
        <a:lstStyle/>
        <a:p>
          <a:endParaRPr lang="en-IN"/>
        </a:p>
      </dgm:t>
    </dgm:pt>
    <dgm:pt modelId="{D7128724-F76C-48F9-8CA1-28D594B3348C}" type="sibTrans" cxnId="{BC308055-E824-4081-8115-B94461C9459A}">
      <dgm:prSet/>
      <dgm:spPr/>
      <dgm:t>
        <a:bodyPr/>
        <a:lstStyle/>
        <a:p>
          <a:endParaRPr lang="en-IN"/>
        </a:p>
      </dgm:t>
    </dgm:pt>
    <dgm:pt modelId="{898280F0-DBB1-4AC0-AF06-2F556A6B3F71}">
      <dgm:prSet phldrT="[Text]" custT="1"/>
      <dgm:spPr/>
      <dgm:t>
        <a:bodyPr/>
        <a:lstStyle/>
        <a:p>
          <a:r>
            <a:rPr lang="hi-IN" sz="1800" b="1" i="0" dirty="0" smtClean="0">
              <a:solidFill>
                <a:schemeClr val="tx1"/>
              </a:solidFill>
              <a:effectLst>
                <a:outerShdw blurRad="38100" dist="38100" dir="2700000" algn="tl">
                  <a:srgbClr val="000000">
                    <a:alpha val="43137"/>
                  </a:srgbClr>
                </a:outerShdw>
              </a:effectLst>
            </a:rPr>
            <a:t>पंजीकरण के प्रमाणन जारी करना</a:t>
          </a:r>
          <a:endParaRPr lang="en-US"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F31213A-27C7-43D2-9AFE-81488CB30576}" type="parTrans" cxnId="{0F06FEC6-F61D-41FA-9636-79013F069A17}">
      <dgm:prSet/>
      <dgm:spPr/>
      <dgm:t>
        <a:bodyPr/>
        <a:lstStyle/>
        <a:p>
          <a:endParaRPr lang="en-IN"/>
        </a:p>
      </dgm:t>
    </dgm:pt>
    <dgm:pt modelId="{CA4041A9-5436-47CC-A955-0BAF88A7205D}" type="sibTrans" cxnId="{0F06FEC6-F61D-41FA-9636-79013F069A17}">
      <dgm:prSet/>
      <dgm:spPr/>
      <dgm:t>
        <a:bodyPr/>
        <a:lstStyle/>
        <a:p>
          <a:endParaRPr lang="en-IN"/>
        </a:p>
      </dgm:t>
    </dgm:pt>
    <dgm:pt modelId="{6E5BDDF5-1ED5-47FB-95A6-D0EF1DAA28CF}" type="pres">
      <dgm:prSet presAssocID="{BD039FFD-2FAD-426F-AA4D-6F6677EC644F}" presName="Name0" presStyleCnt="0">
        <dgm:presLayoutVars>
          <dgm:dir/>
          <dgm:animLvl val="lvl"/>
          <dgm:resizeHandles val="exact"/>
        </dgm:presLayoutVars>
      </dgm:prSet>
      <dgm:spPr/>
      <dgm:t>
        <a:bodyPr/>
        <a:lstStyle/>
        <a:p>
          <a:endParaRPr lang="en-US"/>
        </a:p>
      </dgm:t>
    </dgm:pt>
    <dgm:pt modelId="{109F8F29-BD51-4618-8CF3-2D233C5CD066}" type="pres">
      <dgm:prSet presAssocID="{898280F0-DBB1-4AC0-AF06-2F556A6B3F71}" presName="boxAndChildren" presStyleCnt="0"/>
      <dgm:spPr/>
    </dgm:pt>
    <dgm:pt modelId="{B25AA918-423F-486F-9845-A20E578FDA34}" type="pres">
      <dgm:prSet presAssocID="{898280F0-DBB1-4AC0-AF06-2F556A6B3F71}" presName="parentTextBox" presStyleLbl="node1" presStyleIdx="0" presStyleCnt="8"/>
      <dgm:spPr/>
      <dgm:t>
        <a:bodyPr/>
        <a:lstStyle/>
        <a:p>
          <a:endParaRPr lang="en-IN"/>
        </a:p>
      </dgm:t>
    </dgm:pt>
    <dgm:pt modelId="{488306F6-19D5-4E6F-9A50-BD46529A09A3}" type="pres">
      <dgm:prSet presAssocID="{D7128724-F76C-48F9-8CA1-28D594B3348C}" presName="sp" presStyleCnt="0"/>
      <dgm:spPr/>
    </dgm:pt>
    <dgm:pt modelId="{4A5FF8E9-7790-45F5-A86A-E293F83451D0}" type="pres">
      <dgm:prSet presAssocID="{4AFC63FD-2E8D-4D9D-B11B-B515105338DA}" presName="arrowAndChildren" presStyleCnt="0"/>
      <dgm:spPr/>
    </dgm:pt>
    <dgm:pt modelId="{2BB03E72-504B-426D-BCB5-6168B38D87E0}" type="pres">
      <dgm:prSet presAssocID="{4AFC63FD-2E8D-4D9D-B11B-B515105338DA}" presName="parentTextArrow" presStyleLbl="node1" presStyleIdx="1" presStyleCnt="8"/>
      <dgm:spPr/>
      <dgm:t>
        <a:bodyPr/>
        <a:lstStyle/>
        <a:p>
          <a:endParaRPr lang="en-IN"/>
        </a:p>
      </dgm:t>
    </dgm:pt>
    <dgm:pt modelId="{949C5624-A30B-4D89-934E-E07C38390663}" type="pres">
      <dgm:prSet presAssocID="{089E0471-5485-4DDD-8C7B-DC2236AC44C0}" presName="sp" presStyleCnt="0"/>
      <dgm:spPr/>
    </dgm:pt>
    <dgm:pt modelId="{E0A4E28C-EA84-4CC0-A8E6-4952FA40B5CD}" type="pres">
      <dgm:prSet presAssocID="{85B48E0C-5AFE-4F62-A881-15520FDBC893}" presName="arrowAndChildren" presStyleCnt="0"/>
      <dgm:spPr/>
    </dgm:pt>
    <dgm:pt modelId="{7F8210FD-6599-458C-BC8F-E90737B42544}" type="pres">
      <dgm:prSet presAssocID="{85B48E0C-5AFE-4F62-A881-15520FDBC893}" presName="parentTextArrow" presStyleLbl="node1" presStyleIdx="2" presStyleCnt="8"/>
      <dgm:spPr/>
      <dgm:t>
        <a:bodyPr/>
        <a:lstStyle/>
        <a:p>
          <a:endParaRPr lang="en-IN"/>
        </a:p>
      </dgm:t>
    </dgm:pt>
    <dgm:pt modelId="{8C4E2C4B-F0AA-451A-962D-EF0AF47308AE}" type="pres">
      <dgm:prSet presAssocID="{7A8C0E1F-D0D6-4CBC-BE78-E71875A76F44}" presName="sp" presStyleCnt="0"/>
      <dgm:spPr/>
    </dgm:pt>
    <dgm:pt modelId="{8E947107-5942-479B-846B-C0AA1D7AE02A}" type="pres">
      <dgm:prSet presAssocID="{10C6D482-059F-48F5-88EB-9E96E4D13D7F}" presName="arrowAndChildren" presStyleCnt="0"/>
      <dgm:spPr/>
    </dgm:pt>
    <dgm:pt modelId="{5B6DC037-2D6E-4561-AE3B-5B189FA4A1D2}" type="pres">
      <dgm:prSet presAssocID="{10C6D482-059F-48F5-88EB-9E96E4D13D7F}" presName="parentTextArrow" presStyleLbl="node1" presStyleIdx="3" presStyleCnt="8"/>
      <dgm:spPr/>
      <dgm:t>
        <a:bodyPr/>
        <a:lstStyle/>
        <a:p>
          <a:endParaRPr lang="en-IN"/>
        </a:p>
      </dgm:t>
    </dgm:pt>
    <dgm:pt modelId="{EB043B9E-1DE8-462F-A28D-2D5503DC2ABA}" type="pres">
      <dgm:prSet presAssocID="{7C415BA3-E8E4-483A-985D-8C87AC11B59D}" presName="sp" presStyleCnt="0"/>
      <dgm:spPr/>
    </dgm:pt>
    <dgm:pt modelId="{85BF853C-5B8B-4428-9D2E-AF27AEC19A29}" type="pres">
      <dgm:prSet presAssocID="{A3852ED4-7B29-47F6-A2F3-5E3CF9C7C772}" presName="arrowAndChildren" presStyleCnt="0"/>
      <dgm:spPr/>
    </dgm:pt>
    <dgm:pt modelId="{9156D479-58CF-4440-9655-728A7577EDCF}" type="pres">
      <dgm:prSet presAssocID="{A3852ED4-7B29-47F6-A2F3-5E3CF9C7C772}" presName="parentTextArrow" presStyleLbl="node1" presStyleIdx="4" presStyleCnt="8"/>
      <dgm:spPr/>
      <dgm:t>
        <a:bodyPr/>
        <a:lstStyle/>
        <a:p>
          <a:endParaRPr lang="en-IN"/>
        </a:p>
      </dgm:t>
    </dgm:pt>
    <dgm:pt modelId="{DCAE99AB-784F-46FD-8DF6-02503BB9185A}" type="pres">
      <dgm:prSet presAssocID="{2D148D74-386E-444B-8EAC-227CDF735291}" presName="sp" presStyleCnt="0"/>
      <dgm:spPr/>
    </dgm:pt>
    <dgm:pt modelId="{C263262D-659F-409C-A011-1F38F50AA81E}" type="pres">
      <dgm:prSet presAssocID="{32BC315E-200C-4231-8DF8-D5A2994D89F8}" presName="arrowAndChildren" presStyleCnt="0"/>
      <dgm:spPr/>
    </dgm:pt>
    <dgm:pt modelId="{CF838A36-AEF1-4831-A347-D45254BDDFE3}" type="pres">
      <dgm:prSet presAssocID="{32BC315E-200C-4231-8DF8-D5A2994D89F8}" presName="parentTextArrow" presStyleLbl="node1" presStyleIdx="5" presStyleCnt="8"/>
      <dgm:spPr/>
      <dgm:t>
        <a:bodyPr/>
        <a:lstStyle/>
        <a:p>
          <a:endParaRPr lang="en-US"/>
        </a:p>
      </dgm:t>
    </dgm:pt>
    <dgm:pt modelId="{86CD0862-5D5F-423E-B81E-FD99D71668F1}" type="pres">
      <dgm:prSet presAssocID="{73C96E51-6C89-49D5-BD5D-89CC1CD1B283}" presName="sp" presStyleCnt="0"/>
      <dgm:spPr/>
    </dgm:pt>
    <dgm:pt modelId="{68007D11-8FEB-4840-90BE-F8382A019EF4}" type="pres">
      <dgm:prSet presAssocID="{085E3DC8-87C2-491A-8B9E-045FEC1B94C9}" presName="arrowAndChildren" presStyleCnt="0"/>
      <dgm:spPr/>
    </dgm:pt>
    <dgm:pt modelId="{C67431C6-DDDE-49C8-A535-3AF98F705B1B}" type="pres">
      <dgm:prSet presAssocID="{085E3DC8-87C2-491A-8B9E-045FEC1B94C9}" presName="parentTextArrow" presStyleLbl="node1" presStyleIdx="6" presStyleCnt="8" custLinFactNeighborX="313" custLinFactNeighborY="1308"/>
      <dgm:spPr/>
      <dgm:t>
        <a:bodyPr/>
        <a:lstStyle/>
        <a:p>
          <a:endParaRPr lang="en-US"/>
        </a:p>
      </dgm:t>
    </dgm:pt>
    <dgm:pt modelId="{F9F4F359-C80D-4333-BCE9-15AEE133FB89}" type="pres">
      <dgm:prSet presAssocID="{2AC8E4D5-C7D9-43E3-85BC-9DA5E4B93F5F}" presName="sp" presStyleCnt="0"/>
      <dgm:spPr/>
    </dgm:pt>
    <dgm:pt modelId="{CF43637B-78F0-404E-85CC-8B307E6457D7}" type="pres">
      <dgm:prSet presAssocID="{FE88118D-8E45-4BCB-8981-0A5B226F4812}" presName="arrowAndChildren" presStyleCnt="0"/>
      <dgm:spPr/>
    </dgm:pt>
    <dgm:pt modelId="{086883DB-BE69-4C88-A1EA-BD13F6083624}" type="pres">
      <dgm:prSet presAssocID="{FE88118D-8E45-4BCB-8981-0A5B226F4812}" presName="parentTextArrow" presStyleLbl="node1" presStyleIdx="7" presStyleCnt="8"/>
      <dgm:spPr/>
      <dgm:t>
        <a:bodyPr/>
        <a:lstStyle/>
        <a:p>
          <a:endParaRPr lang="en-US"/>
        </a:p>
      </dgm:t>
    </dgm:pt>
  </dgm:ptLst>
  <dgm:cxnLst>
    <dgm:cxn modelId="{BE8816C1-A95F-4D26-B650-1ACF7E8121A3}" type="presOf" srcId="{FE88118D-8E45-4BCB-8981-0A5B226F4812}" destId="{086883DB-BE69-4C88-A1EA-BD13F6083624}" srcOrd="0" destOrd="0" presId="urn:microsoft.com/office/officeart/2005/8/layout/process4"/>
    <dgm:cxn modelId="{70605D51-B15F-4CCD-ACA3-96A07D7543B3}" srcId="{BD039FFD-2FAD-426F-AA4D-6F6677EC644F}" destId="{85B48E0C-5AFE-4F62-A881-15520FDBC893}" srcOrd="5" destOrd="0" parTransId="{8FA1EDB7-D7AB-4F96-A27A-87E99E20DA0C}" sibTransId="{089E0471-5485-4DDD-8C7B-DC2236AC44C0}"/>
    <dgm:cxn modelId="{A25C7239-2ED5-447A-B842-B6635973A1C1}" type="presOf" srcId="{4AFC63FD-2E8D-4D9D-B11B-B515105338DA}" destId="{2BB03E72-504B-426D-BCB5-6168B38D87E0}" srcOrd="0" destOrd="0" presId="urn:microsoft.com/office/officeart/2005/8/layout/process4"/>
    <dgm:cxn modelId="{68458A2D-9263-4357-A5B2-CFEA88E27618}" srcId="{BD039FFD-2FAD-426F-AA4D-6F6677EC644F}" destId="{32BC315E-200C-4231-8DF8-D5A2994D89F8}" srcOrd="2" destOrd="0" parTransId="{4791BF63-444A-485C-98C8-8D747ECCFA7F}" sibTransId="{2D148D74-386E-444B-8EAC-227CDF735291}"/>
    <dgm:cxn modelId="{62E3A8C0-FC9D-410A-8D70-84207CFA4A25}" type="presOf" srcId="{10C6D482-059F-48F5-88EB-9E96E4D13D7F}" destId="{5B6DC037-2D6E-4561-AE3B-5B189FA4A1D2}" srcOrd="0" destOrd="0" presId="urn:microsoft.com/office/officeart/2005/8/layout/process4"/>
    <dgm:cxn modelId="{0F06FEC6-F61D-41FA-9636-79013F069A17}" srcId="{BD039FFD-2FAD-426F-AA4D-6F6677EC644F}" destId="{898280F0-DBB1-4AC0-AF06-2F556A6B3F71}" srcOrd="7" destOrd="0" parTransId="{2F31213A-27C7-43D2-9AFE-81488CB30576}" sibTransId="{CA4041A9-5436-47CC-A955-0BAF88A7205D}"/>
    <dgm:cxn modelId="{BC308055-E824-4081-8115-B94461C9459A}" srcId="{BD039FFD-2FAD-426F-AA4D-6F6677EC644F}" destId="{4AFC63FD-2E8D-4D9D-B11B-B515105338DA}" srcOrd="6" destOrd="0" parTransId="{76EA1CC2-04BF-4855-8721-3807A19360C5}" sibTransId="{D7128724-F76C-48F9-8CA1-28D594B3348C}"/>
    <dgm:cxn modelId="{8D1A8907-AD7A-477D-BD6B-8AFE38EE3162}" srcId="{BD039FFD-2FAD-426F-AA4D-6F6677EC644F}" destId="{085E3DC8-87C2-491A-8B9E-045FEC1B94C9}" srcOrd="1" destOrd="0" parTransId="{404B8CA2-9456-4971-9B6A-DFFF5A50AE5D}" sibTransId="{73C96E51-6C89-49D5-BD5D-89CC1CD1B283}"/>
    <dgm:cxn modelId="{0B77E195-2F2A-460C-A7B3-538CA64D499A}" type="presOf" srcId="{32BC315E-200C-4231-8DF8-D5A2994D89F8}" destId="{CF838A36-AEF1-4831-A347-D45254BDDFE3}" srcOrd="0" destOrd="0" presId="urn:microsoft.com/office/officeart/2005/8/layout/process4"/>
    <dgm:cxn modelId="{03AF8B2C-896E-4299-9B4B-FD4EF863D819}" type="presOf" srcId="{085E3DC8-87C2-491A-8B9E-045FEC1B94C9}" destId="{C67431C6-DDDE-49C8-A535-3AF98F705B1B}" srcOrd="0" destOrd="0" presId="urn:microsoft.com/office/officeart/2005/8/layout/process4"/>
    <dgm:cxn modelId="{C763D27F-EB02-4E5E-BFAF-253C8E3DDD50}" type="presOf" srcId="{898280F0-DBB1-4AC0-AF06-2F556A6B3F71}" destId="{B25AA918-423F-486F-9845-A20E578FDA34}" srcOrd="0" destOrd="0" presId="urn:microsoft.com/office/officeart/2005/8/layout/process4"/>
    <dgm:cxn modelId="{53126A8F-4B59-4D79-B30F-862083E1DD2A}" type="presOf" srcId="{BD039FFD-2FAD-426F-AA4D-6F6677EC644F}" destId="{6E5BDDF5-1ED5-47FB-95A6-D0EF1DAA28CF}" srcOrd="0" destOrd="0" presId="urn:microsoft.com/office/officeart/2005/8/layout/process4"/>
    <dgm:cxn modelId="{A5AF8A02-21E5-431E-83E3-96EE167B7796}" srcId="{BD039FFD-2FAD-426F-AA4D-6F6677EC644F}" destId="{FE88118D-8E45-4BCB-8981-0A5B226F4812}" srcOrd="0" destOrd="0" parTransId="{606FDBB1-42A0-4A2D-A6A9-1778CC6529E5}" sibTransId="{2AC8E4D5-C7D9-43E3-85BC-9DA5E4B93F5F}"/>
    <dgm:cxn modelId="{84908903-EA8F-466F-82CF-706F7377CC10}" srcId="{BD039FFD-2FAD-426F-AA4D-6F6677EC644F}" destId="{A3852ED4-7B29-47F6-A2F3-5E3CF9C7C772}" srcOrd="3" destOrd="0" parTransId="{E3704EBC-E05A-40C7-BD2B-F71EC8113B17}" sibTransId="{7C415BA3-E8E4-483A-985D-8C87AC11B59D}"/>
    <dgm:cxn modelId="{D05A482D-DDAD-46E8-8645-60630B249108}" type="presOf" srcId="{A3852ED4-7B29-47F6-A2F3-5E3CF9C7C772}" destId="{9156D479-58CF-4440-9655-728A7577EDCF}" srcOrd="0" destOrd="0" presId="urn:microsoft.com/office/officeart/2005/8/layout/process4"/>
    <dgm:cxn modelId="{7AFB1C34-F801-4BD1-8DEB-9EDEA9FF54E8}" srcId="{BD039FFD-2FAD-426F-AA4D-6F6677EC644F}" destId="{10C6D482-059F-48F5-88EB-9E96E4D13D7F}" srcOrd="4" destOrd="0" parTransId="{13624CAA-0D11-40FE-B206-4A5CC8FCA330}" sibTransId="{7A8C0E1F-D0D6-4CBC-BE78-E71875A76F44}"/>
    <dgm:cxn modelId="{51F828DC-E9EC-4A94-BCE8-F25E0D2DD359}" type="presOf" srcId="{85B48E0C-5AFE-4F62-A881-15520FDBC893}" destId="{7F8210FD-6599-458C-BC8F-E90737B42544}" srcOrd="0" destOrd="0" presId="urn:microsoft.com/office/officeart/2005/8/layout/process4"/>
    <dgm:cxn modelId="{54EE3AF9-686A-4514-A180-60D447F4735B}" type="presParOf" srcId="{6E5BDDF5-1ED5-47FB-95A6-D0EF1DAA28CF}" destId="{109F8F29-BD51-4618-8CF3-2D233C5CD066}" srcOrd="0" destOrd="0" presId="urn:microsoft.com/office/officeart/2005/8/layout/process4"/>
    <dgm:cxn modelId="{4C20A6AE-7234-4775-B156-F61B8482C9B4}" type="presParOf" srcId="{109F8F29-BD51-4618-8CF3-2D233C5CD066}" destId="{B25AA918-423F-486F-9845-A20E578FDA34}" srcOrd="0" destOrd="0" presId="urn:microsoft.com/office/officeart/2005/8/layout/process4"/>
    <dgm:cxn modelId="{DE57E92D-E1E1-4F8B-ADA3-68B7F3A67D59}" type="presParOf" srcId="{6E5BDDF5-1ED5-47FB-95A6-D0EF1DAA28CF}" destId="{488306F6-19D5-4E6F-9A50-BD46529A09A3}" srcOrd="1" destOrd="0" presId="urn:microsoft.com/office/officeart/2005/8/layout/process4"/>
    <dgm:cxn modelId="{45593BFC-DA86-4D60-B87B-5A70756598B4}" type="presParOf" srcId="{6E5BDDF5-1ED5-47FB-95A6-D0EF1DAA28CF}" destId="{4A5FF8E9-7790-45F5-A86A-E293F83451D0}" srcOrd="2" destOrd="0" presId="urn:microsoft.com/office/officeart/2005/8/layout/process4"/>
    <dgm:cxn modelId="{53C8E0FB-2BA8-4B62-BA2D-60725FFE045E}" type="presParOf" srcId="{4A5FF8E9-7790-45F5-A86A-E293F83451D0}" destId="{2BB03E72-504B-426D-BCB5-6168B38D87E0}" srcOrd="0" destOrd="0" presId="urn:microsoft.com/office/officeart/2005/8/layout/process4"/>
    <dgm:cxn modelId="{55A98396-8092-43D4-BCAD-C2A263D6C821}" type="presParOf" srcId="{6E5BDDF5-1ED5-47FB-95A6-D0EF1DAA28CF}" destId="{949C5624-A30B-4D89-934E-E07C38390663}" srcOrd="3" destOrd="0" presId="urn:microsoft.com/office/officeart/2005/8/layout/process4"/>
    <dgm:cxn modelId="{1E5147CE-D757-4A18-983F-F225C19088F4}" type="presParOf" srcId="{6E5BDDF5-1ED5-47FB-95A6-D0EF1DAA28CF}" destId="{E0A4E28C-EA84-4CC0-A8E6-4952FA40B5CD}" srcOrd="4" destOrd="0" presId="urn:microsoft.com/office/officeart/2005/8/layout/process4"/>
    <dgm:cxn modelId="{726AEC11-E36E-49E2-9F98-94E47DF4862D}" type="presParOf" srcId="{E0A4E28C-EA84-4CC0-A8E6-4952FA40B5CD}" destId="{7F8210FD-6599-458C-BC8F-E90737B42544}" srcOrd="0" destOrd="0" presId="urn:microsoft.com/office/officeart/2005/8/layout/process4"/>
    <dgm:cxn modelId="{897E3E2F-D152-49A5-A235-678D7D671DEB}" type="presParOf" srcId="{6E5BDDF5-1ED5-47FB-95A6-D0EF1DAA28CF}" destId="{8C4E2C4B-F0AA-451A-962D-EF0AF47308AE}" srcOrd="5" destOrd="0" presId="urn:microsoft.com/office/officeart/2005/8/layout/process4"/>
    <dgm:cxn modelId="{98F8421F-95C4-46E7-B464-C56EF7FC280C}" type="presParOf" srcId="{6E5BDDF5-1ED5-47FB-95A6-D0EF1DAA28CF}" destId="{8E947107-5942-479B-846B-C0AA1D7AE02A}" srcOrd="6" destOrd="0" presId="urn:microsoft.com/office/officeart/2005/8/layout/process4"/>
    <dgm:cxn modelId="{97120780-BB77-4FD3-AB67-B0840A27F2EF}" type="presParOf" srcId="{8E947107-5942-479B-846B-C0AA1D7AE02A}" destId="{5B6DC037-2D6E-4561-AE3B-5B189FA4A1D2}" srcOrd="0" destOrd="0" presId="urn:microsoft.com/office/officeart/2005/8/layout/process4"/>
    <dgm:cxn modelId="{AACC5EEE-74B2-46AD-BB2A-FA97E002A8B5}" type="presParOf" srcId="{6E5BDDF5-1ED5-47FB-95A6-D0EF1DAA28CF}" destId="{EB043B9E-1DE8-462F-A28D-2D5503DC2ABA}" srcOrd="7" destOrd="0" presId="urn:microsoft.com/office/officeart/2005/8/layout/process4"/>
    <dgm:cxn modelId="{58A31EB6-6050-4CF9-BBBC-6561D60680A0}" type="presParOf" srcId="{6E5BDDF5-1ED5-47FB-95A6-D0EF1DAA28CF}" destId="{85BF853C-5B8B-4428-9D2E-AF27AEC19A29}" srcOrd="8" destOrd="0" presId="urn:microsoft.com/office/officeart/2005/8/layout/process4"/>
    <dgm:cxn modelId="{9EB38B23-CD2A-4A0B-AA7B-312A3649FDFD}" type="presParOf" srcId="{85BF853C-5B8B-4428-9D2E-AF27AEC19A29}" destId="{9156D479-58CF-4440-9655-728A7577EDCF}" srcOrd="0" destOrd="0" presId="urn:microsoft.com/office/officeart/2005/8/layout/process4"/>
    <dgm:cxn modelId="{BCA576BD-70F4-4EB5-9982-CBBD553536C5}" type="presParOf" srcId="{6E5BDDF5-1ED5-47FB-95A6-D0EF1DAA28CF}" destId="{DCAE99AB-784F-46FD-8DF6-02503BB9185A}" srcOrd="9" destOrd="0" presId="urn:microsoft.com/office/officeart/2005/8/layout/process4"/>
    <dgm:cxn modelId="{4A40522C-AFDD-4724-964B-C288404ED567}" type="presParOf" srcId="{6E5BDDF5-1ED5-47FB-95A6-D0EF1DAA28CF}" destId="{C263262D-659F-409C-A011-1F38F50AA81E}" srcOrd="10" destOrd="0" presId="urn:microsoft.com/office/officeart/2005/8/layout/process4"/>
    <dgm:cxn modelId="{320CC657-7D48-40F0-B447-BA2C6A3495F3}" type="presParOf" srcId="{C263262D-659F-409C-A011-1F38F50AA81E}" destId="{CF838A36-AEF1-4831-A347-D45254BDDFE3}" srcOrd="0" destOrd="0" presId="urn:microsoft.com/office/officeart/2005/8/layout/process4"/>
    <dgm:cxn modelId="{DF66BDC1-D1FD-4200-A62B-46F03DA5DBB5}" type="presParOf" srcId="{6E5BDDF5-1ED5-47FB-95A6-D0EF1DAA28CF}" destId="{86CD0862-5D5F-423E-B81E-FD99D71668F1}" srcOrd="11" destOrd="0" presId="urn:microsoft.com/office/officeart/2005/8/layout/process4"/>
    <dgm:cxn modelId="{1F7D49D0-66B5-4FB8-8E25-FC051CC583AB}" type="presParOf" srcId="{6E5BDDF5-1ED5-47FB-95A6-D0EF1DAA28CF}" destId="{68007D11-8FEB-4840-90BE-F8382A019EF4}" srcOrd="12" destOrd="0" presId="urn:microsoft.com/office/officeart/2005/8/layout/process4"/>
    <dgm:cxn modelId="{BEA851F8-9FAF-4349-B621-5E7E7FFEA47F}" type="presParOf" srcId="{68007D11-8FEB-4840-90BE-F8382A019EF4}" destId="{C67431C6-DDDE-49C8-A535-3AF98F705B1B}" srcOrd="0" destOrd="0" presId="urn:microsoft.com/office/officeart/2005/8/layout/process4"/>
    <dgm:cxn modelId="{784B0627-86DB-4F65-8CF8-992FBF018686}" type="presParOf" srcId="{6E5BDDF5-1ED5-47FB-95A6-D0EF1DAA28CF}" destId="{F9F4F359-C80D-4333-BCE9-15AEE133FB89}" srcOrd="13" destOrd="0" presId="urn:microsoft.com/office/officeart/2005/8/layout/process4"/>
    <dgm:cxn modelId="{3200941D-C3F6-4620-A0F8-AC3F40365FF6}" type="presParOf" srcId="{6E5BDDF5-1ED5-47FB-95A6-D0EF1DAA28CF}" destId="{CF43637B-78F0-404E-85CC-8B307E6457D7}" srcOrd="14" destOrd="0" presId="urn:microsoft.com/office/officeart/2005/8/layout/process4"/>
    <dgm:cxn modelId="{0BAAD199-81D8-4A4F-95BA-7B08AA9A67A0}" type="presParOf" srcId="{CF43637B-78F0-404E-85CC-8B307E6457D7}" destId="{086883DB-BE69-4C88-A1EA-BD13F608362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460FC-5735-43F3-9993-84D15E8DB1BC}">
      <dsp:nvSpPr>
        <dsp:cNvPr id="0" name=""/>
        <dsp:cNvSpPr/>
      </dsp:nvSpPr>
      <dsp:spPr>
        <a:xfrm>
          <a:off x="0" y="0"/>
          <a:ext cx="8569325" cy="1355594"/>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hi-IN" sz="2200" kern="1200" dirty="0" smtClean="0"/>
            <a:t>पौधा किस्मों की सुरक्षा व किसानों और पौधा प्रजनकों के अधिकारों की सुरक्षा के लिए प्रभावशाली प्रणाली उपलब्ध करवाना </a:t>
          </a:r>
          <a:endParaRPr lang="en-IN" sz="2200" b="1" kern="1200" dirty="0">
            <a:latin typeface="Kruti Dev 010" pitchFamily="2" charset="0"/>
          </a:endParaRPr>
        </a:p>
      </dsp:txBody>
      <dsp:txXfrm>
        <a:off x="1849424" y="0"/>
        <a:ext cx="6719900" cy="1355594"/>
      </dsp:txXfrm>
    </dsp:sp>
    <dsp:sp modelId="{5E4D2B0D-2A30-4AB1-A5A6-25121022268A}">
      <dsp:nvSpPr>
        <dsp:cNvPr id="0" name=""/>
        <dsp:cNvSpPr/>
      </dsp:nvSpPr>
      <dsp:spPr>
        <a:xfrm>
          <a:off x="135559" y="135559"/>
          <a:ext cx="1713865" cy="1084475"/>
        </a:xfrm>
        <a:prstGeom prst="roundRect">
          <a:avLst>
            <a:gd name="adj" fmla="val 10000"/>
          </a:avLst>
        </a:prstGeom>
        <a:solidFill>
          <a:schemeClr val="accent4">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F5D835F-8668-456C-856E-6BD11BB8E9EE}">
      <dsp:nvSpPr>
        <dsp:cNvPr id="0" name=""/>
        <dsp:cNvSpPr/>
      </dsp:nvSpPr>
      <dsp:spPr>
        <a:xfrm>
          <a:off x="0" y="1491154"/>
          <a:ext cx="8569325" cy="1355594"/>
        </a:xfrm>
        <a:prstGeom prst="roundRect">
          <a:avLst>
            <a:gd name="adj" fmla="val 10000"/>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hi-IN" sz="2200" kern="1200" dirty="0" smtClean="0"/>
            <a:t>नई पौधा किस्मों के विकास के लिए पौधा अनुवंसिक संसधानो को उपलब्ध कराने, उनके सरंक्षण व सुधार में किसानो के योगदान को सम्मान व मान्यता देना</a:t>
          </a:r>
          <a:endParaRPr lang="en-IN" sz="2200" b="1" kern="1200" dirty="0">
            <a:latin typeface="Kruti Dev 010" pitchFamily="2" charset="0"/>
          </a:endParaRPr>
        </a:p>
      </dsp:txBody>
      <dsp:txXfrm>
        <a:off x="1849424" y="1491154"/>
        <a:ext cx="6719900" cy="1355594"/>
      </dsp:txXfrm>
    </dsp:sp>
    <dsp:sp modelId="{C91D3F9C-F089-42AC-BD51-B952C40D23F4}">
      <dsp:nvSpPr>
        <dsp:cNvPr id="0" name=""/>
        <dsp:cNvSpPr/>
      </dsp:nvSpPr>
      <dsp:spPr>
        <a:xfrm>
          <a:off x="135559" y="1626713"/>
          <a:ext cx="1713865" cy="1084475"/>
        </a:xfrm>
        <a:prstGeom prst="roundRect">
          <a:avLst>
            <a:gd name="adj" fmla="val 10000"/>
          </a:avLst>
        </a:prstGeom>
        <a:solidFill>
          <a:schemeClr val="accent4">
            <a:tint val="50000"/>
            <a:hueOff val="-1327093"/>
            <a:satOff val="7537"/>
            <a:lumOff val="598"/>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8AD4AB7-33D4-4541-8550-241F68D0E3B9}">
      <dsp:nvSpPr>
        <dsp:cNvPr id="0" name=""/>
        <dsp:cNvSpPr/>
      </dsp:nvSpPr>
      <dsp:spPr>
        <a:xfrm>
          <a:off x="0" y="2982308"/>
          <a:ext cx="8569325" cy="1355594"/>
        </a:xfrm>
        <a:prstGeom prst="roundRect">
          <a:avLst>
            <a:gd name="adj" fmla="val 10000"/>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hi-IN" sz="2200" kern="1200" dirty="0" smtClean="0"/>
            <a:t>अनुसन्धान एवं विकास तथा नई किस्मों के विकास के लिए निवेश को बढ़ाने हेतु पादप प्रजनको के अधिकारों की सुरक्षा </a:t>
          </a:r>
          <a:endParaRPr lang="en-IN" sz="2200" b="1" kern="1200" dirty="0">
            <a:latin typeface="Kruti Dev 010" pitchFamily="2" charset="0"/>
          </a:endParaRPr>
        </a:p>
      </dsp:txBody>
      <dsp:txXfrm>
        <a:off x="1849424" y="2982308"/>
        <a:ext cx="6719900" cy="1355594"/>
      </dsp:txXfrm>
    </dsp:sp>
    <dsp:sp modelId="{29DD4791-0B2A-4C07-824D-6ED19AF3A7E1}">
      <dsp:nvSpPr>
        <dsp:cNvPr id="0" name=""/>
        <dsp:cNvSpPr/>
      </dsp:nvSpPr>
      <dsp:spPr>
        <a:xfrm>
          <a:off x="135559" y="3117867"/>
          <a:ext cx="1713865" cy="1084475"/>
        </a:xfrm>
        <a:prstGeom prst="roundRect">
          <a:avLst>
            <a:gd name="adj" fmla="val 10000"/>
          </a:avLst>
        </a:prstGeom>
        <a:solidFill>
          <a:schemeClr val="accent4">
            <a:tint val="50000"/>
            <a:hueOff val="-2654186"/>
            <a:satOff val="15073"/>
            <a:lumOff val="1197"/>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EEA4F53-554E-48C5-B853-120D306A96A8}">
      <dsp:nvSpPr>
        <dsp:cNvPr id="0" name=""/>
        <dsp:cNvSpPr/>
      </dsp:nvSpPr>
      <dsp:spPr>
        <a:xfrm>
          <a:off x="0" y="4473462"/>
          <a:ext cx="8569325" cy="1355594"/>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hi-IN" sz="2200" kern="1200" dirty="0" smtClean="0"/>
            <a:t>उच्च गुणवतापूर्ण बीजों के उत्पादन व उपलब्धता को सुनिश्चित करने के लिए बीज उद्योगों में वृद्धि करना  </a:t>
          </a:r>
          <a:endParaRPr lang="en-IN" sz="2200" b="1" kern="1200" dirty="0">
            <a:latin typeface="Kruti Dev 010" pitchFamily="2" charset="0"/>
          </a:endParaRPr>
        </a:p>
      </dsp:txBody>
      <dsp:txXfrm>
        <a:off x="1849424" y="4473462"/>
        <a:ext cx="6719900" cy="1355594"/>
      </dsp:txXfrm>
    </dsp:sp>
    <dsp:sp modelId="{AB38008A-1278-4E77-8746-3F0F9B81BB5C}">
      <dsp:nvSpPr>
        <dsp:cNvPr id="0" name=""/>
        <dsp:cNvSpPr/>
      </dsp:nvSpPr>
      <dsp:spPr>
        <a:xfrm>
          <a:off x="135559" y="4609022"/>
          <a:ext cx="1713865" cy="1084475"/>
        </a:xfrm>
        <a:prstGeom prst="roundRect">
          <a:avLst>
            <a:gd name="adj" fmla="val 10000"/>
          </a:avLst>
        </a:prstGeom>
        <a:solidFill>
          <a:schemeClr val="accent4">
            <a:tint val="50000"/>
            <a:hueOff val="-3981279"/>
            <a:satOff val="22610"/>
            <a:lumOff val="1795"/>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AA918-423F-486F-9845-A20E578FDA34}">
      <dsp:nvSpPr>
        <dsp:cNvPr id="0" name=""/>
        <dsp:cNvSpPr/>
      </dsp:nvSpPr>
      <dsp:spPr>
        <a:xfrm>
          <a:off x="0" y="5014250"/>
          <a:ext cx="7086600" cy="470148"/>
        </a:xfrm>
        <a:prstGeom prst="rect">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hi-IN" sz="1800" b="1" i="0" kern="1200" dirty="0" smtClean="0">
              <a:solidFill>
                <a:schemeClr val="tx1"/>
              </a:solidFill>
              <a:effectLst>
                <a:outerShdw blurRad="38100" dist="38100" dir="2700000" algn="tl">
                  <a:srgbClr val="000000">
                    <a:alpha val="43137"/>
                  </a:srgbClr>
                </a:outerShdw>
              </a:effectLst>
            </a:rPr>
            <a:t>पंजीकरण के प्रमाणन जारी करना</a:t>
          </a:r>
          <a:endParaRPr lang="en-US" sz="1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0" y="5014250"/>
        <a:ext cx="7086600" cy="470148"/>
      </dsp:txXfrm>
    </dsp:sp>
    <dsp:sp modelId="{2BB03E72-504B-426D-BCB5-6168B38D87E0}">
      <dsp:nvSpPr>
        <dsp:cNvPr id="0" name=""/>
        <dsp:cNvSpPr/>
      </dsp:nvSpPr>
      <dsp:spPr>
        <a:xfrm rot="10800000">
          <a:off x="0" y="4298214"/>
          <a:ext cx="7086600" cy="723087"/>
        </a:xfrm>
        <a:prstGeom prst="upArrowCallout">
          <a:avLst/>
        </a:prstGeom>
        <a:gradFill rotWithShape="0">
          <a:gsLst>
            <a:gs pos="0">
              <a:schemeClr val="accent5">
                <a:hueOff val="-119981"/>
                <a:satOff val="6521"/>
                <a:lumOff val="-1205"/>
                <a:alphaOff val="0"/>
                <a:tint val="75000"/>
                <a:shade val="85000"/>
                <a:satMod val="230000"/>
              </a:schemeClr>
            </a:gs>
            <a:gs pos="25000">
              <a:schemeClr val="accent5">
                <a:hueOff val="-119981"/>
                <a:satOff val="6521"/>
                <a:lumOff val="-1205"/>
                <a:alphaOff val="0"/>
                <a:tint val="90000"/>
                <a:shade val="70000"/>
                <a:satMod val="220000"/>
              </a:schemeClr>
            </a:gs>
            <a:gs pos="50000">
              <a:schemeClr val="accent5">
                <a:hueOff val="-119981"/>
                <a:satOff val="6521"/>
                <a:lumOff val="-1205"/>
                <a:alphaOff val="0"/>
                <a:tint val="90000"/>
                <a:shade val="58000"/>
                <a:satMod val="225000"/>
              </a:schemeClr>
            </a:gs>
            <a:gs pos="65000">
              <a:schemeClr val="accent5">
                <a:hueOff val="-119981"/>
                <a:satOff val="6521"/>
                <a:lumOff val="-1205"/>
                <a:alphaOff val="0"/>
                <a:tint val="90000"/>
                <a:shade val="58000"/>
                <a:satMod val="225000"/>
              </a:schemeClr>
            </a:gs>
            <a:gs pos="80000">
              <a:schemeClr val="accent5">
                <a:hueOff val="-119981"/>
                <a:satOff val="6521"/>
                <a:lumOff val="-1205"/>
                <a:alphaOff val="0"/>
                <a:tint val="90000"/>
                <a:shade val="69000"/>
                <a:satMod val="220000"/>
              </a:schemeClr>
            </a:gs>
            <a:gs pos="100000">
              <a:schemeClr val="accent5">
                <a:hueOff val="-119981"/>
                <a:satOff val="6521"/>
                <a:lumOff val="-1205"/>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hi-IN" sz="1800" b="1" kern="1200" dirty="0" smtClean="0">
              <a:solidFill>
                <a:schemeClr val="tx1"/>
              </a:solidFill>
              <a:effectLst>
                <a:outerShdw blurRad="38100" dist="38100" dir="2700000" algn="tl">
                  <a:srgbClr val="000000">
                    <a:alpha val="43137"/>
                  </a:srgbClr>
                </a:outerShdw>
              </a:effectLst>
            </a:rPr>
            <a:t>विशिष्ट, समान, स्थिर और नया मिला</a:t>
          </a:r>
          <a:endParaRPr lang="en-US" sz="1800" b="1" kern="1200" dirty="0">
            <a:solidFill>
              <a:schemeClr val="tx1"/>
            </a:solidFill>
            <a:effectLst>
              <a:outerShdw blurRad="38100" dist="38100" dir="2700000" algn="tl">
                <a:srgbClr val="000000">
                  <a:alpha val="43137"/>
                </a:srgbClr>
              </a:outerShdw>
            </a:effectLst>
          </a:endParaRPr>
        </a:p>
      </dsp:txBody>
      <dsp:txXfrm rot="10800000">
        <a:off x="0" y="4298214"/>
        <a:ext cx="7086600" cy="469840"/>
      </dsp:txXfrm>
    </dsp:sp>
    <dsp:sp modelId="{7F8210FD-6599-458C-BC8F-E90737B42544}">
      <dsp:nvSpPr>
        <dsp:cNvPr id="0" name=""/>
        <dsp:cNvSpPr/>
      </dsp:nvSpPr>
      <dsp:spPr>
        <a:xfrm rot="10800000">
          <a:off x="0" y="3582179"/>
          <a:ext cx="7086600" cy="723087"/>
        </a:xfrm>
        <a:prstGeom prst="upArrowCallout">
          <a:avLst/>
        </a:prstGeom>
        <a:gradFill rotWithShape="0">
          <a:gsLst>
            <a:gs pos="0">
              <a:schemeClr val="accent5">
                <a:hueOff val="-239961"/>
                <a:satOff val="13042"/>
                <a:lumOff val="-2409"/>
                <a:alphaOff val="0"/>
                <a:tint val="75000"/>
                <a:shade val="85000"/>
                <a:satMod val="230000"/>
              </a:schemeClr>
            </a:gs>
            <a:gs pos="25000">
              <a:schemeClr val="accent5">
                <a:hueOff val="-239961"/>
                <a:satOff val="13042"/>
                <a:lumOff val="-2409"/>
                <a:alphaOff val="0"/>
                <a:tint val="90000"/>
                <a:shade val="70000"/>
                <a:satMod val="220000"/>
              </a:schemeClr>
            </a:gs>
            <a:gs pos="50000">
              <a:schemeClr val="accent5">
                <a:hueOff val="-239961"/>
                <a:satOff val="13042"/>
                <a:lumOff val="-2409"/>
                <a:alphaOff val="0"/>
                <a:tint val="90000"/>
                <a:shade val="58000"/>
                <a:satMod val="225000"/>
              </a:schemeClr>
            </a:gs>
            <a:gs pos="65000">
              <a:schemeClr val="accent5">
                <a:hueOff val="-239961"/>
                <a:satOff val="13042"/>
                <a:lumOff val="-2409"/>
                <a:alphaOff val="0"/>
                <a:tint val="90000"/>
                <a:shade val="58000"/>
                <a:satMod val="225000"/>
              </a:schemeClr>
            </a:gs>
            <a:gs pos="80000">
              <a:schemeClr val="accent5">
                <a:hueOff val="-239961"/>
                <a:satOff val="13042"/>
                <a:lumOff val="-2409"/>
                <a:alphaOff val="0"/>
                <a:tint val="90000"/>
                <a:shade val="69000"/>
                <a:satMod val="220000"/>
              </a:schemeClr>
            </a:gs>
            <a:gs pos="100000">
              <a:schemeClr val="accent5">
                <a:hueOff val="-239961"/>
                <a:satOff val="13042"/>
                <a:lumOff val="-2409"/>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hi-IN" sz="1800" b="1" kern="1200" dirty="0" smtClean="0">
              <a:solidFill>
                <a:schemeClr val="tx1"/>
              </a:solidFill>
              <a:effectLst>
                <a:outerShdw blurRad="38100" dist="38100" dir="2700000" algn="tl">
                  <a:srgbClr val="000000">
                    <a:alpha val="43137"/>
                  </a:srgbClr>
                </a:outerShdw>
              </a:effectLst>
            </a:rPr>
            <a:t>डीयूएस परीक्षण आयोजित करें (2 स्थान पर 2 साल)</a:t>
          </a:r>
          <a:endParaRPr lang="en-US" sz="1800" b="1" kern="1200" dirty="0">
            <a:solidFill>
              <a:schemeClr val="tx1"/>
            </a:solidFill>
            <a:effectLst>
              <a:outerShdw blurRad="38100" dist="38100" dir="2700000" algn="tl">
                <a:srgbClr val="000000">
                  <a:alpha val="43137"/>
                </a:srgbClr>
              </a:outerShdw>
            </a:effectLst>
          </a:endParaRPr>
        </a:p>
      </dsp:txBody>
      <dsp:txXfrm rot="10800000">
        <a:off x="0" y="3582179"/>
        <a:ext cx="7086600" cy="469840"/>
      </dsp:txXfrm>
    </dsp:sp>
    <dsp:sp modelId="{5B6DC037-2D6E-4561-AE3B-5B189FA4A1D2}">
      <dsp:nvSpPr>
        <dsp:cNvPr id="0" name=""/>
        <dsp:cNvSpPr/>
      </dsp:nvSpPr>
      <dsp:spPr>
        <a:xfrm rot="10800000">
          <a:off x="0" y="2866143"/>
          <a:ext cx="7086600" cy="723087"/>
        </a:xfrm>
        <a:prstGeom prst="upArrowCallout">
          <a:avLst/>
        </a:prstGeom>
        <a:gradFill rotWithShape="0">
          <a:gsLst>
            <a:gs pos="0">
              <a:schemeClr val="accent5">
                <a:hueOff val="-359942"/>
                <a:satOff val="19563"/>
                <a:lumOff val="-3614"/>
                <a:alphaOff val="0"/>
                <a:tint val="75000"/>
                <a:shade val="85000"/>
                <a:satMod val="230000"/>
              </a:schemeClr>
            </a:gs>
            <a:gs pos="25000">
              <a:schemeClr val="accent5">
                <a:hueOff val="-359942"/>
                <a:satOff val="19563"/>
                <a:lumOff val="-3614"/>
                <a:alphaOff val="0"/>
                <a:tint val="90000"/>
                <a:shade val="70000"/>
                <a:satMod val="220000"/>
              </a:schemeClr>
            </a:gs>
            <a:gs pos="50000">
              <a:schemeClr val="accent5">
                <a:hueOff val="-359942"/>
                <a:satOff val="19563"/>
                <a:lumOff val="-3614"/>
                <a:alphaOff val="0"/>
                <a:tint val="90000"/>
                <a:shade val="58000"/>
                <a:satMod val="225000"/>
              </a:schemeClr>
            </a:gs>
            <a:gs pos="65000">
              <a:schemeClr val="accent5">
                <a:hueOff val="-359942"/>
                <a:satOff val="19563"/>
                <a:lumOff val="-3614"/>
                <a:alphaOff val="0"/>
                <a:tint val="90000"/>
                <a:shade val="58000"/>
                <a:satMod val="225000"/>
              </a:schemeClr>
            </a:gs>
            <a:gs pos="80000">
              <a:schemeClr val="accent5">
                <a:hueOff val="-359942"/>
                <a:satOff val="19563"/>
                <a:lumOff val="-3614"/>
                <a:alphaOff val="0"/>
                <a:tint val="90000"/>
                <a:shade val="69000"/>
                <a:satMod val="220000"/>
              </a:schemeClr>
            </a:gs>
            <a:gs pos="100000">
              <a:schemeClr val="accent5">
                <a:hueOff val="-359942"/>
                <a:satOff val="19563"/>
                <a:lumOff val="-3614"/>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hi-IN" sz="1800" b="1" kern="1200" dirty="0" smtClean="0">
              <a:solidFill>
                <a:schemeClr val="tx1"/>
              </a:solidFill>
              <a:effectLst>
                <a:outerShdw blurRad="38100" dist="38100" dir="2700000" algn="tl">
                  <a:srgbClr val="000000">
                    <a:alpha val="43137"/>
                  </a:srgbClr>
                </a:outerShdw>
              </a:effectLst>
            </a:rPr>
            <a:t>3 महीने के भीतर आपत्तियों के निमंत्रण</a:t>
          </a:r>
          <a:endParaRPr lang="en-US" sz="1800" b="1" kern="1200" dirty="0">
            <a:solidFill>
              <a:schemeClr val="tx1"/>
            </a:solidFill>
            <a:effectLst>
              <a:outerShdw blurRad="38100" dist="38100" dir="2700000" algn="tl">
                <a:srgbClr val="000000">
                  <a:alpha val="43137"/>
                </a:srgbClr>
              </a:outerShdw>
            </a:effectLst>
          </a:endParaRPr>
        </a:p>
      </dsp:txBody>
      <dsp:txXfrm rot="10800000">
        <a:off x="0" y="2866143"/>
        <a:ext cx="7086600" cy="469840"/>
      </dsp:txXfrm>
    </dsp:sp>
    <dsp:sp modelId="{9156D479-58CF-4440-9655-728A7577EDCF}">
      <dsp:nvSpPr>
        <dsp:cNvPr id="0" name=""/>
        <dsp:cNvSpPr/>
      </dsp:nvSpPr>
      <dsp:spPr>
        <a:xfrm rot="10800000">
          <a:off x="0" y="2150108"/>
          <a:ext cx="7086600" cy="723087"/>
        </a:xfrm>
        <a:prstGeom prst="upArrowCallout">
          <a:avLst/>
        </a:prstGeom>
        <a:gradFill rotWithShape="0">
          <a:gsLst>
            <a:gs pos="0">
              <a:schemeClr val="accent5">
                <a:hueOff val="-479922"/>
                <a:satOff val="26084"/>
                <a:lumOff val="-4818"/>
                <a:alphaOff val="0"/>
                <a:tint val="75000"/>
                <a:shade val="85000"/>
                <a:satMod val="230000"/>
              </a:schemeClr>
            </a:gs>
            <a:gs pos="25000">
              <a:schemeClr val="accent5">
                <a:hueOff val="-479922"/>
                <a:satOff val="26084"/>
                <a:lumOff val="-4818"/>
                <a:alphaOff val="0"/>
                <a:tint val="90000"/>
                <a:shade val="70000"/>
                <a:satMod val="220000"/>
              </a:schemeClr>
            </a:gs>
            <a:gs pos="50000">
              <a:schemeClr val="accent5">
                <a:hueOff val="-479922"/>
                <a:satOff val="26084"/>
                <a:lumOff val="-4818"/>
                <a:alphaOff val="0"/>
                <a:tint val="90000"/>
                <a:shade val="58000"/>
                <a:satMod val="225000"/>
              </a:schemeClr>
            </a:gs>
            <a:gs pos="65000">
              <a:schemeClr val="accent5">
                <a:hueOff val="-479922"/>
                <a:satOff val="26084"/>
                <a:lumOff val="-4818"/>
                <a:alphaOff val="0"/>
                <a:tint val="90000"/>
                <a:shade val="58000"/>
                <a:satMod val="225000"/>
              </a:schemeClr>
            </a:gs>
            <a:gs pos="80000">
              <a:schemeClr val="accent5">
                <a:hueOff val="-479922"/>
                <a:satOff val="26084"/>
                <a:lumOff val="-4818"/>
                <a:alphaOff val="0"/>
                <a:tint val="90000"/>
                <a:shade val="69000"/>
                <a:satMod val="220000"/>
              </a:schemeClr>
            </a:gs>
            <a:gs pos="100000">
              <a:schemeClr val="accent5">
                <a:hueOff val="-479922"/>
                <a:satOff val="26084"/>
                <a:lumOff val="-4818"/>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hi-IN" sz="1800" b="1" kern="1200" dirty="0" smtClean="0">
              <a:solidFill>
                <a:schemeClr val="tx1"/>
              </a:solidFill>
              <a:effectLst>
                <a:outerShdw blurRad="38100" dist="38100" dir="2700000" algn="tl">
                  <a:srgbClr val="000000">
                    <a:alpha val="43137"/>
                  </a:srgbClr>
                </a:outerShdw>
              </a:effectLst>
            </a:rPr>
            <a:t>भारत के राजपत्र में आवेदन का विज्ञापन</a:t>
          </a:r>
          <a:endParaRPr lang="en-US" sz="1800" b="1" kern="1200" dirty="0">
            <a:solidFill>
              <a:schemeClr val="tx1"/>
            </a:solidFill>
            <a:effectLst>
              <a:outerShdw blurRad="38100" dist="38100" dir="2700000" algn="tl">
                <a:srgbClr val="000000">
                  <a:alpha val="43137"/>
                </a:srgbClr>
              </a:outerShdw>
            </a:effectLst>
          </a:endParaRPr>
        </a:p>
      </dsp:txBody>
      <dsp:txXfrm rot="10800000">
        <a:off x="0" y="2150108"/>
        <a:ext cx="7086600" cy="469840"/>
      </dsp:txXfrm>
    </dsp:sp>
    <dsp:sp modelId="{CF838A36-AEF1-4831-A347-D45254BDDFE3}">
      <dsp:nvSpPr>
        <dsp:cNvPr id="0" name=""/>
        <dsp:cNvSpPr/>
      </dsp:nvSpPr>
      <dsp:spPr>
        <a:xfrm rot="10800000">
          <a:off x="0" y="1434072"/>
          <a:ext cx="7086600" cy="723087"/>
        </a:xfrm>
        <a:prstGeom prst="upArrowCallout">
          <a:avLst/>
        </a:prstGeom>
        <a:gradFill rotWithShape="0">
          <a:gsLst>
            <a:gs pos="0">
              <a:schemeClr val="accent5">
                <a:hueOff val="-599903"/>
                <a:satOff val="32605"/>
                <a:lumOff val="-6023"/>
                <a:alphaOff val="0"/>
                <a:tint val="75000"/>
                <a:shade val="85000"/>
                <a:satMod val="230000"/>
              </a:schemeClr>
            </a:gs>
            <a:gs pos="25000">
              <a:schemeClr val="accent5">
                <a:hueOff val="-599903"/>
                <a:satOff val="32605"/>
                <a:lumOff val="-6023"/>
                <a:alphaOff val="0"/>
                <a:tint val="90000"/>
                <a:shade val="70000"/>
                <a:satMod val="220000"/>
              </a:schemeClr>
            </a:gs>
            <a:gs pos="50000">
              <a:schemeClr val="accent5">
                <a:hueOff val="-599903"/>
                <a:satOff val="32605"/>
                <a:lumOff val="-6023"/>
                <a:alphaOff val="0"/>
                <a:tint val="90000"/>
                <a:shade val="58000"/>
                <a:satMod val="225000"/>
              </a:schemeClr>
            </a:gs>
            <a:gs pos="65000">
              <a:schemeClr val="accent5">
                <a:hueOff val="-599903"/>
                <a:satOff val="32605"/>
                <a:lumOff val="-6023"/>
                <a:alphaOff val="0"/>
                <a:tint val="90000"/>
                <a:shade val="58000"/>
                <a:satMod val="225000"/>
              </a:schemeClr>
            </a:gs>
            <a:gs pos="80000">
              <a:schemeClr val="accent5">
                <a:hueOff val="-599903"/>
                <a:satOff val="32605"/>
                <a:lumOff val="-6023"/>
                <a:alphaOff val="0"/>
                <a:tint val="90000"/>
                <a:shade val="69000"/>
                <a:satMod val="220000"/>
              </a:schemeClr>
            </a:gs>
            <a:gs pos="100000">
              <a:schemeClr val="accent5">
                <a:hueOff val="-599903"/>
                <a:satOff val="32605"/>
                <a:lumOff val="-6023"/>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hi-IN" sz="1800" b="1" kern="1200" dirty="0" smtClean="0">
              <a:solidFill>
                <a:schemeClr val="tx1"/>
              </a:solidFill>
              <a:effectLst>
                <a:outerShdw blurRad="38100" dist="38100" dir="2700000" algn="tl">
                  <a:srgbClr val="000000">
                    <a:alpha val="43137"/>
                  </a:srgbClr>
                </a:outerShdw>
              </a:effectLst>
            </a:rPr>
            <a:t>जानकारी के सत्यापन के बाद स्वीकृति</a:t>
          </a:r>
          <a:endParaRPr lang="en-US" sz="1800" b="1" kern="1200" dirty="0">
            <a:solidFill>
              <a:schemeClr val="tx1"/>
            </a:solidFill>
            <a:effectLst>
              <a:outerShdw blurRad="38100" dist="38100" dir="2700000" algn="tl">
                <a:srgbClr val="000000">
                  <a:alpha val="43137"/>
                </a:srgbClr>
              </a:outerShdw>
            </a:effectLst>
          </a:endParaRPr>
        </a:p>
      </dsp:txBody>
      <dsp:txXfrm rot="10800000">
        <a:off x="0" y="1434072"/>
        <a:ext cx="7086600" cy="469840"/>
      </dsp:txXfrm>
    </dsp:sp>
    <dsp:sp modelId="{C67431C6-DDDE-49C8-A535-3AF98F705B1B}">
      <dsp:nvSpPr>
        <dsp:cNvPr id="0" name=""/>
        <dsp:cNvSpPr/>
      </dsp:nvSpPr>
      <dsp:spPr>
        <a:xfrm rot="10800000">
          <a:off x="0" y="727495"/>
          <a:ext cx="7086600" cy="723087"/>
        </a:xfrm>
        <a:prstGeom prst="upArrowCallout">
          <a:avLst/>
        </a:prstGeom>
        <a:gradFill rotWithShape="0">
          <a:gsLst>
            <a:gs pos="0">
              <a:schemeClr val="accent5">
                <a:hueOff val="-719883"/>
                <a:satOff val="39126"/>
                <a:lumOff val="-7227"/>
                <a:alphaOff val="0"/>
                <a:tint val="75000"/>
                <a:shade val="85000"/>
                <a:satMod val="230000"/>
              </a:schemeClr>
            </a:gs>
            <a:gs pos="25000">
              <a:schemeClr val="accent5">
                <a:hueOff val="-719883"/>
                <a:satOff val="39126"/>
                <a:lumOff val="-7227"/>
                <a:alphaOff val="0"/>
                <a:tint val="90000"/>
                <a:shade val="70000"/>
                <a:satMod val="220000"/>
              </a:schemeClr>
            </a:gs>
            <a:gs pos="50000">
              <a:schemeClr val="accent5">
                <a:hueOff val="-719883"/>
                <a:satOff val="39126"/>
                <a:lumOff val="-7227"/>
                <a:alphaOff val="0"/>
                <a:tint val="90000"/>
                <a:shade val="58000"/>
                <a:satMod val="225000"/>
              </a:schemeClr>
            </a:gs>
            <a:gs pos="65000">
              <a:schemeClr val="accent5">
                <a:hueOff val="-719883"/>
                <a:satOff val="39126"/>
                <a:lumOff val="-7227"/>
                <a:alphaOff val="0"/>
                <a:tint val="90000"/>
                <a:shade val="58000"/>
                <a:satMod val="225000"/>
              </a:schemeClr>
            </a:gs>
            <a:gs pos="80000">
              <a:schemeClr val="accent5">
                <a:hueOff val="-719883"/>
                <a:satOff val="39126"/>
                <a:lumOff val="-7227"/>
                <a:alphaOff val="0"/>
                <a:tint val="90000"/>
                <a:shade val="69000"/>
                <a:satMod val="220000"/>
              </a:schemeClr>
            </a:gs>
            <a:gs pos="100000">
              <a:schemeClr val="accent5">
                <a:hueOff val="-719883"/>
                <a:satOff val="39126"/>
                <a:lumOff val="-7227"/>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hi-IN" sz="1800" b="1" kern="1200" dirty="0" smtClean="0">
              <a:solidFill>
                <a:schemeClr val="tx1"/>
              </a:solidFill>
              <a:effectLst>
                <a:outerShdw blurRad="38100" dist="38100" dir="2700000" algn="tl">
                  <a:srgbClr val="000000">
                    <a:alpha val="43137"/>
                  </a:srgbClr>
                </a:outerShdw>
              </a:effectLst>
            </a:rPr>
            <a:t>प्रारंभिक जांच के बाद रसीद या पावती भेज दिया जाना </a:t>
          </a:r>
          <a:endParaRPr lang="en-US" sz="1800" b="1" kern="1200" dirty="0">
            <a:solidFill>
              <a:schemeClr val="tx1"/>
            </a:solidFill>
            <a:effectLst>
              <a:outerShdw blurRad="38100" dist="38100" dir="2700000" algn="tl">
                <a:srgbClr val="000000">
                  <a:alpha val="43137"/>
                </a:srgbClr>
              </a:outerShdw>
            </a:effectLst>
          </a:endParaRPr>
        </a:p>
      </dsp:txBody>
      <dsp:txXfrm rot="10800000">
        <a:off x="0" y="727495"/>
        <a:ext cx="7086600" cy="469840"/>
      </dsp:txXfrm>
    </dsp:sp>
    <dsp:sp modelId="{086883DB-BE69-4C88-A1EA-BD13F6083624}">
      <dsp:nvSpPr>
        <dsp:cNvPr id="0" name=""/>
        <dsp:cNvSpPr/>
      </dsp:nvSpPr>
      <dsp:spPr>
        <a:xfrm rot="10800000">
          <a:off x="0" y="2001"/>
          <a:ext cx="7086600" cy="723087"/>
        </a:xfrm>
        <a:prstGeom prst="upArrowCallout">
          <a:avLst/>
        </a:prstGeom>
        <a:gradFill rotWithShape="0">
          <a:gsLst>
            <a:gs pos="0">
              <a:schemeClr val="accent5">
                <a:hueOff val="-839864"/>
                <a:satOff val="45647"/>
                <a:lumOff val="-8432"/>
                <a:alphaOff val="0"/>
                <a:tint val="75000"/>
                <a:shade val="85000"/>
                <a:satMod val="230000"/>
              </a:schemeClr>
            </a:gs>
            <a:gs pos="25000">
              <a:schemeClr val="accent5">
                <a:hueOff val="-839864"/>
                <a:satOff val="45647"/>
                <a:lumOff val="-8432"/>
                <a:alphaOff val="0"/>
                <a:tint val="90000"/>
                <a:shade val="70000"/>
                <a:satMod val="220000"/>
              </a:schemeClr>
            </a:gs>
            <a:gs pos="50000">
              <a:schemeClr val="accent5">
                <a:hueOff val="-839864"/>
                <a:satOff val="45647"/>
                <a:lumOff val="-8432"/>
                <a:alphaOff val="0"/>
                <a:tint val="90000"/>
                <a:shade val="58000"/>
                <a:satMod val="225000"/>
              </a:schemeClr>
            </a:gs>
            <a:gs pos="65000">
              <a:schemeClr val="accent5">
                <a:hueOff val="-839864"/>
                <a:satOff val="45647"/>
                <a:lumOff val="-8432"/>
                <a:alphaOff val="0"/>
                <a:tint val="90000"/>
                <a:shade val="58000"/>
                <a:satMod val="225000"/>
              </a:schemeClr>
            </a:gs>
            <a:gs pos="80000">
              <a:schemeClr val="accent5">
                <a:hueOff val="-839864"/>
                <a:satOff val="45647"/>
                <a:lumOff val="-8432"/>
                <a:alphaOff val="0"/>
                <a:tint val="90000"/>
                <a:shade val="69000"/>
                <a:satMod val="220000"/>
              </a:schemeClr>
            </a:gs>
            <a:gs pos="100000">
              <a:schemeClr val="accent5">
                <a:hueOff val="-839864"/>
                <a:satOff val="45647"/>
                <a:lumOff val="-8432"/>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hi-IN" sz="1800" b="1" kern="1200" dirty="0" smtClean="0">
              <a:solidFill>
                <a:schemeClr val="tx1"/>
              </a:solidFill>
              <a:effectLst>
                <a:outerShdw blurRad="38100" dist="38100" dir="2700000" algn="tl">
                  <a:srgbClr val="000000">
                    <a:alpha val="43137"/>
                  </a:srgbClr>
                </a:outerShdw>
              </a:effectLst>
            </a:rPr>
            <a:t>आवेदन पत्र जमा करना + प्राधिकरण को तकनीकी प्रश्नावली भेजना </a:t>
          </a:r>
          <a:endParaRPr lang="en-US" sz="1800" b="1" kern="1200" dirty="0">
            <a:solidFill>
              <a:schemeClr val="tx1"/>
            </a:solidFill>
            <a:effectLst>
              <a:outerShdw blurRad="38100" dist="38100" dir="2700000" algn="tl">
                <a:srgbClr val="000000">
                  <a:alpha val="43137"/>
                </a:srgbClr>
              </a:outerShdw>
            </a:effectLst>
          </a:endParaRPr>
        </a:p>
      </dsp:txBody>
      <dsp:txXfrm rot="10800000">
        <a:off x="0" y="2001"/>
        <a:ext cx="7086600" cy="469840"/>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957BFD-1F07-4B2E-8C5C-2100BEA2A8B7}" type="datetimeFigureOut">
              <a:rPr lang="en-US" smtClean="0"/>
              <a:pPr/>
              <a:t>2/22/2019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7F28EF-94ED-4677-BE36-D8739C5C3EA6}" type="slidenum">
              <a:rPr lang="en-IN" smtClean="0"/>
              <a:pPr/>
              <a:t>‹#›</a:t>
            </a:fld>
            <a:endParaRPr lang="en-IN"/>
          </a:p>
        </p:txBody>
      </p:sp>
    </p:spTree>
    <p:extLst>
      <p:ext uri="{BB962C8B-B14F-4D97-AF65-F5344CB8AC3E}">
        <p14:creationId xmlns:p14="http://schemas.microsoft.com/office/powerpoint/2010/main" val="132525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37B3657C-DC40-4DB0-A7DE-CD6F9F715733}" type="slidenum">
              <a:rPr lang="en-US" altLang="en-US"/>
              <a:pPr/>
              <a:t>25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cs typeface="Arial" charset="0"/>
              </a:defRPr>
            </a:lvl1pPr>
          </a:lstStyle>
          <a:p>
            <a:pPr>
              <a:defRPr/>
            </a:pPr>
            <a:fld id="{7BB7CC79-9CC1-433C-8F71-0B7233DB1877}" type="datetimeFigureOut">
              <a:rPr lang="en-US"/>
              <a:pPr>
                <a:defRPr/>
              </a:pPr>
              <a:t>2/22/2019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CCF6EEE-C702-4211-94D9-DA5930BBD20E}"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4" name="Freeform 3"/>
          <p:cNvSpPr>
            <a:spLocks/>
          </p:cNvSpPr>
          <p:nvPr/>
        </p:nvSpPr>
        <p:spPr bwMode="auto">
          <a:xfrm>
            <a:off x="0" y="4324350"/>
            <a:ext cx="1308100"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endParaRPr lang="en-IN"/>
          </a:p>
        </p:txBody>
      </p:sp>
      <p:sp>
        <p:nvSpPr>
          <p:cNvPr id="2" name="Title 1"/>
          <p:cNvSpPr>
            <a:spLocks noGrp="1"/>
          </p:cNvSpPr>
          <p:nvPr>
            <p:ph type="ctrTitle"/>
          </p:nvPr>
        </p:nvSpPr>
        <p:spPr>
          <a:xfrm>
            <a:off x="1941910" y="2514601"/>
            <a:ext cx="6686549" cy="2262781"/>
          </a:xfrm>
          <a:prstGeom prst="rect">
            <a:avLst/>
          </a:prstGeo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4777380"/>
            <a:ext cx="6686549" cy="1126283"/>
          </a:xfrm>
          <a:prstGeom prst="rect">
            <a:avLst/>
          </a:prstGeo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7770813" y="6130925"/>
            <a:ext cx="860425" cy="369888"/>
          </a:xfrm>
          <a:prstGeom prst="rect">
            <a:avLst/>
          </a:prstGeom>
        </p:spPr>
        <p:txBody>
          <a:bodyPr/>
          <a:lstStyle>
            <a:lvl1pPr>
              <a:defRPr>
                <a:cs typeface="Arial" panose="020B0604020202020204" pitchFamily="34" charset="0"/>
              </a:defRPr>
            </a:lvl1pPr>
          </a:lstStyle>
          <a:p>
            <a:pPr>
              <a:defRPr/>
            </a:pPr>
            <a:fld id="{BFE72DD5-9A42-435F-B284-E9C967BED5FD}" type="datetimeFigureOut">
              <a:rPr lang="en-IN"/>
              <a:pPr>
                <a:defRPr/>
              </a:pPr>
              <a:t>22-02-2019</a:t>
            </a:fld>
            <a:endParaRPr lang="en-IN"/>
          </a:p>
        </p:txBody>
      </p:sp>
      <p:sp>
        <p:nvSpPr>
          <p:cNvPr id="6" name="Footer Placeholder 4"/>
          <p:cNvSpPr>
            <a:spLocks noGrp="1"/>
          </p:cNvSpPr>
          <p:nvPr>
            <p:ph type="ftr" sz="quarter" idx="11"/>
          </p:nvPr>
        </p:nvSpPr>
        <p:spPr>
          <a:xfrm>
            <a:off x="1941513" y="6135688"/>
            <a:ext cx="5715000" cy="365125"/>
          </a:xfrm>
          <a:prstGeom prst="rect">
            <a:avLst/>
          </a:prstGeom>
        </p:spPr>
        <p:txBody>
          <a:bodyPr/>
          <a:lstStyle>
            <a:lvl1pPr>
              <a:defRPr>
                <a:cs typeface="Arial" panose="020B0604020202020204" pitchFamily="34" charset="0"/>
              </a:defRPr>
            </a:lvl1pPr>
          </a:lstStyle>
          <a:p>
            <a:pPr>
              <a:defRPr/>
            </a:pPr>
            <a:endParaRPr lang="en-IN"/>
          </a:p>
        </p:txBody>
      </p:sp>
      <p:sp>
        <p:nvSpPr>
          <p:cNvPr id="7" name="Slide Number Placeholder 5"/>
          <p:cNvSpPr>
            <a:spLocks noGrp="1"/>
          </p:cNvSpPr>
          <p:nvPr>
            <p:ph type="sldNum" sz="quarter" idx="12"/>
          </p:nvPr>
        </p:nvSpPr>
        <p:spPr>
          <a:xfrm>
            <a:off x="398463" y="4529138"/>
            <a:ext cx="585787"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68C539B-12D2-4753-B11A-8B28D5C46B52}" type="slidenum">
              <a:rPr lang="en-IN"/>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panose="020B0604020202020204" pitchFamily="34" charset="0"/>
              </a:defRPr>
            </a:lvl1pPr>
          </a:lstStyle>
          <a:p>
            <a:pPr>
              <a:defRPr/>
            </a:pPr>
            <a:fld id="{8E9EA891-C737-40D7-9D48-CE76650A7F82}" type="datetimeFigureOut">
              <a:rPr lang="en-US"/>
              <a:pPr>
                <a:defRPr/>
              </a:pPr>
              <a:t>2/22/2019</a:t>
            </a:fld>
            <a:endParaRPr lang="en-US" sz="1100" dirty="0">
              <a:solidFill>
                <a:schemeClr val="tx2"/>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panose="020B0604020202020204" pitchFamily="34"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0B91546-7AF1-478E-ADC8-C3BEC88F0E06}" type="slidenum">
              <a:rPr lang="en-US" altLang="en-US"/>
              <a:pPr/>
              <a:t>‹#›</a:t>
            </a:fld>
            <a:endParaRPr lang="en-US" altLang="en-US">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8229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3938588"/>
            <a:ext cx="8229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cs typeface="Arial" panose="020B0604020202020204" pitchFamily="34" charset="0"/>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C7FC3EC-F57E-4B15-B9D6-C6595230340E}"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xfrm>
            <a:off x="457200" y="6356350"/>
            <a:ext cx="2133600" cy="365125"/>
          </a:xfrm>
          <a:prstGeom prst="rect">
            <a:avLst/>
          </a:prstGeom>
        </p:spPr>
        <p:txBody>
          <a:bodyPr/>
          <a:lstStyle>
            <a:lvl1pPr>
              <a:defRPr>
                <a:cs typeface="Arial" panose="020B0604020202020204" pitchFamily="34" charset="0"/>
              </a:defRPr>
            </a:lvl1pPr>
          </a:lstStyle>
          <a:p>
            <a:pPr>
              <a:defRPr/>
            </a:pPr>
            <a:endParaRPr lang="en-US"/>
          </a:p>
        </p:txBody>
      </p:sp>
      <p:sp>
        <p:nvSpPr>
          <p:cNvPr id="6" name="Rectangle 155"/>
          <p:cNvSpPr>
            <a:spLocks noGrp="1" noChangeArrowheads="1"/>
          </p:cNvSpPr>
          <p:nvPr>
            <p:ph type="ftr" sz="quarter" idx="11"/>
          </p:nvPr>
        </p:nvSpPr>
        <p:spPr>
          <a:xfrm>
            <a:off x="3124200" y="6356350"/>
            <a:ext cx="2895600" cy="365125"/>
          </a:xfrm>
          <a:prstGeom prst="rect">
            <a:avLst/>
          </a:prstGeom>
        </p:spPr>
        <p:txBody>
          <a:bodyPr/>
          <a:lstStyle>
            <a:lvl1pPr>
              <a:defRPr>
                <a:cs typeface="Arial" panose="020B0604020202020204" pitchFamily="34" charset="0"/>
              </a:defRPr>
            </a:lvl1pPr>
          </a:lstStyle>
          <a:p>
            <a:pPr>
              <a:defRPr/>
            </a:pPr>
            <a:endParaRPr lang="en-US"/>
          </a:p>
        </p:txBody>
      </p:sp>
      <p:sp>
        <p:nvSpPr>
          <p:cNvPr id="7" name="Rectangle 156"/>
          <p:cNvSpPr>
            <a:spLocks noGrp="1" noChangeArrowheads="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B2BBF9-A15B-408F-913E-EA6A18BF7163}" type="slidenum">
              <a:rPr lang="en-US" altLang="en-US"/>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2/22/2019</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2/22/2019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eaLnBrk="1" latinLnBrk="0" hangingPunct="1"/>
              <a:t>‹#›</a:t>
            </a:fld>
            <a:endParaRPr kumimoji="0" lang="en-US" dirty="0"/>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2/22/2019</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2/22/2019</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2/22/2019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kumimoji="0" lang="en-US" smtClean="0"/>
              <a:pPr eaLnBrk="1" latinLnBrk="0" hangingPunct="1"/>
              <a:t>‹#›</a:t>
            </a:fld>
            <a:endParaRPr kumimoji="0"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DFCA75AA-4A9A-47D7-82C0-7FA23D87BA56}" type="datetimeFigureOut">
              <a:rPr lang="en-US" smtClean="0"/>
              <a:pPr>
                <a:defRPr/>
              </a:pPr>
              <a:t>2/22/2019</a:t>
            </a:fld>
            <a:endParaRPr lang="en-US" sz="1100" dirty="0">
              <a:solidFill>
                <a:schemeClr val="tx2"/>
              </a:solidFill>
            </a:endParaRPr>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A041F5C-E2F7-4673-8AD7-A9582DBCDA15}" type="slidenum">
              <a:rPr lang="en-US" altLang="en-US" smtClean="0"/>
              <a:pPr/>
              <a:t>‹#›</a:t>
            </a:fld>
            <a:endParaRPr lang="en-US" altLang="en-US">
              <a:solidFill>
                <a:schemeClr val="tx2"/>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2/22/2019</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2/22/2019</a:t>
            </a:fld>
            <a:endParaRPr lang="en-US"/>
          </a:p>
        </p:txBody>
      </p:sp>
      <p:sp>
        <p:nvSpPr>
          <p:cNvPr id="29" name="Footer Placeholder 28"/>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2/22/2019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2/22/2019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2/22/2019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eaLnBrk="1" latinLnBrk="0" hangingPunct="1"/>
              <a:t>‹#›</a:t>
            </a:fld>
            <a:endParaRPr kumimoji="0" lang="en-US"/>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2.jpe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pic>
        <p:nvPicPr>
          <p:cNvPr id="3" name="Picture 10" descr="ppt1.jpg"/>
          <p:cNvPicPr>
            <a:picLocks noChangeAspect="1"/>
          </p:cNvPicPr>
          <p:nvPr userDrawn="1"/>
        </p:nvPicPr>
        <p:blipFill>
          <a:blip r:embed="rId16" cstate="print">
            <a:duotone>
              <a:schemeClr val="accent3">
                <a:shade val="45000"/>
                <a:satMod val="135000"/>
              </a:schemeClr>
              <a:prstClr val="white"/>
            </a:duotone>
            <a:extLst/>
          </a:blip>
          <a:srcRect/>
          <a:stretch>
            <a:fillRect/>
          </a:stretch>
        </p:blipFill>
        <p:spPr bwMode="auto">
          <a:xfrm>
            <a:off x="0" y="0"/>
            <a:ext cx="9144000" cy="6858000"/>
          </a:xfrm>
          <a:prstGeom prst="rect">
            <a:avLst/>
          </a:prstGeom>
          <a:noFill/>
          <a:ln>
            <a:noFill/>
          </a:ln>
          <a:extLst/>
        </p:spPr>
      </p:pic>
    </p:spTree>
  </p:cSld>
  <p:clrMap bg1="lt1" tx1="dk1" bg2="lt2" tx2="dk2" accent1="accent1" accent2="accent2" accent3="accent3" accent4="accent4" accent5="accent5" accent6="accent6" hlink="hlink" folHlink="folHlink"/>
  <p:sldLayoutIdLst>
    <p:sldLayoutId id="2147483676"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2/22/2019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3" name="Picture 10" descr="ppt1.jpg"/>
          <p:cNvPicPr>
            <a:picLocks noChangeAspect="1"/>
          </p:cNvPicPr>
          <p:nvPr userDrawn="1"/>
        </p:nvPicPr>
        <p:blipFill>
          <a:blip r:embed="rId19" cstate="print">
            <a:duotone>
              <a:schemeClr val="accent3">
                <a:shade val="45000"/>
                <a:satMod val="135000"/>
              </a:schemeClr>
              <a:prstClr val="white"/>
            </a:duotone>
            <a:extLst/>
          </a:blip>
          <a:srcRect/>
          <a:stretch>
            <a:fillRect/>
          </a:stretch>
        </p:blipFill>
        <p:spPr bwMode="auto">
          <a:xfrm>
            <a:off x="0" y="0"/>
            <a:ext cx="9144000" cy="6858000"/>
          </a:xfrm>
          <a:prstGeom prst="rect">
            <a:avLst/>
          </a:prstGeom>
          <a:noFill/>
          <a:ln>
            <a:noFill/>
          </a:ln>
          <a:extLst/>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665" r:id="rId13"/>
    <p:sldLayoutId id="2147483666" r:id="rId14"/>
    <p:sldLayoutId id="2147483667" r:id="rId15"/>
    <p:sldLayoutId id="2147483669" r:id="rId16"/>
    <p:sldLayoutId id="2147483670" r:id="rId17"/>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0.jpeg"/><Relationship Id="rId4" Type="http://schemas.openxmlformats.org/officeDocument/2006/relationships/diagramQuickStyle" Target="../diagrams/quickStyle1.xml"/><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34.tiff"/><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3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05000"/>
            <a:ext cx="9144000" cy="838200"/>
          </a:xfrm>
        </p:spPr>
        <p:txBody>
          <a:bodyPr>
            <a:noAutofit/>
          </a:bodyPr>
          <a:lstStyle/>
          <a:p>
            <a:pPr algn="ctr">
              <a:defRPr/>
            </a:pPr>
            <a:r>
              <a:rPr lang="hi-IN" dirty="0">
                <a:effectLst>
                  <a:outerShdw dist="38100" dir="2700000" algn="tl">
                    <a:schemeClr val="accent2"/>
                  </a:outerShdw>
                </a:effectLst>
              </a:rPr>
              <a:t>जागरूकता - सह प्रशिक्षण कार्यक्रम</a:t>
            </a:r>
            <a:r>
              <a:rPr lang="en-IN" sz="3200" dirty="0">
                <a:effectLst>
                  <a:outerShdw dist="38100" dir="2700000" algn="tl">
                    <a:schemeClr val="accent2"/>
                  </a:outerShdw>
                </a:effectLst>
              </a:rPr>
              <a:t/>
            </a:r>
            <a:br>
              <a:rPr lang="en-IN" sz="3200" dirty="0">
                <a:effectLst>
                  <a:outerShdw dist="38100" dir="2700000" algn="tl">
                    <a:schemeClr val="accent2"/>
                  </a:outerShdw>
                </a:effectLst>
              </a:rPr>
            </a:br>
            <a:r>
              <a:rPr lang="en-IN" sz="3300" dirty="0">
                <a:effectLst>
                  <a:outerShdw dist="38100" dir="2700000" algn="tl">
                    <a:schemeClr val="accent2"/>
                  </a:outerShdw>
                </a:effectLst>
              </a:rPr>
              <a:t/>
            </a:r>
            <a:br>
              <a:rPr lang="en-IN" sz="3300" dirty="0">
                <a:effectLst>
                  <a:outerShdw dist="38100" dir="2700000" algn="tl">
                    <a:schemeClr val="accent2"/>
                  </a:outerShdw>
                </a:effectLst>
              </a:rPr>
            </a:br>
            <a:r>
              <a:rPr lang="en-IN" sz="3300" dirty="0">
                <a:effectLst>
                  <a:outerShdw dist="38100" dir="2700000" algn="tl">
                    <a:schemeClr val="accent2"/>
                  </a:outerShdw>
                </a:effectLst>
              </a:rPr>
              <a:t/>
            </a:r>
            <a:br>
              <a:rPr lang="en-IN" sz="3300" dirty="0">
                <a:effectLst>
                  <a:outerShdw dist="38100" dir="2700000" algn="tl">
                    <a:schemeClr val="accent2"/>
                  </a:outerShdw>
                </a:effectLst>
              </a:rPr>
            </a:br>
            <a:r>
              <a:rPr lang="en-IN" sz="3300" dirty="0">
                <a:effectLst>
                  <a:outerShdw dist="38100" dir="2700000" algn="tl">
                    <a:schemeClr val="accent2"/>
                  </a:outerShdw>
                </a:effectLst>
              </a:rPr>
              <a:t/>
            </a:r>
            <a:br>
              <a:rPr lang="en-IN" sz="3300" dirty="0">
                <a:effectLst>
                  <a:outerShdw dist="38100" dir="2700000" algn="tl">
                    <a:schemeClr val="accent2"/>
                  </a:outerShdw>
                </a:effectLst>
              </a:rPr>
            </a:br>
            <a:r>
              <a:rPr lang="hi-IN" sz="5400" b="1" dirty="0" smtClean="0">
                <a:effectLst>
                  <a:outerShdw dist="38100" dir="2700000" algn="tl">
                    <a:schemeClr val="accent2"/>
                  </a:outerShdw>
                </a:effectLst>
              </a:rPr>
              <a:t/>
            </a:r>
            <a:br>
              <a:rPr lang="hi-IN" sz="5400" b="1" dirty="0" smtClean="0">
                <a:effectLst>
                  <a:outerShdw dist="38100" dir="2700000" algn="tl">
                    <a:schemeClr val="accent2"/>
                  </a:outerShdw>
                </a:effectLst>
              </a:rPr>
            </a:br>
            <a:endParaRPr lang="en-IN" sz="4400" b="1" dirty="0"/>
          </a:p>
        </p:txBody>
      </p:sp>
      <p:sp>
        <p:nvSpPr>
          <p:cNvPr id="3" name="Subtitle 2"/>
          <p:cNvSpPr>
            <a:spLocks noGrp="1"/>
          </p:cNvSpPr>
          <p:nvPr>
            <p:ph type="subTitle" idx="1"/>
          </p:nvPr>
        </p:nvSpPr>
        <p:spPr>
          <a:xfrm>
            <a:off x="14416" y="5181600"/>
            <a:ext cx="9002713" cy="914400"/>
          </a:xfrm>
        </p:spPr>
        <p:txBody>
          <a:bodyPr>
            <a:normAutofit fontScale="55000" lnSpcReduction="20000"/>
          </a:bodyPr>
          <a:lstStyle/>
          <a:p>
            <a:pPr algn="ctr">
              <a:buFont typeface="Arial" panose="020B0604020202020204" pitchFamily="34" charset="0"/>
              <a:buNone/>
              <a:defRPr/>
            </a:pPr>
            <a:r>
              <a:rPr lang="hi-IN" sz="5800" b="1" dirty="0" smtClean="0"/>
              <a:t>पौधा </a:t>
            </a:r>
            <a:r>
              <a:rPr lang="hi-IN" sz="5800" b="1" dirty="0"/>
              <a:t>किस्म और कृषक अधिकार संरक्षण </a:t>
            </a:r>
            <a:r>
              <a:rPr lang="hi-IN" sz="5800" b="1" dirty="0" smtClean="0"/>
              <a:t>प्राधिकरण</a:t>
            </a:r>
            <a:endParaRPr lang="en-US" sz="5800" b="1" dirty="0" smtClean="0"/>
          </a:p>
          <a:p>
            <a:pPr algn="ctr">
              <a:buFont typeface="Arial" panose="020B0604020202020204" pitchFamily="34" charset="0"/>
              <a:buNone/>
              <a:defRPr/>
            </a:pPr>
            <a:endParaRPr lang="hi-IN" sz="3825" b="1"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 y="89174"/>
            <a:ext cx="9144001" cy="1739626"/>
          </a:xfrm>
          <a:prstGeom prst="roundRect">
            <a:avLst>
              <a:gd name="adj" fmla="val 16667"/>
            </a:avLst>
          </a:prstGeom>
          <a:noFill/>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itle 1"/>
          <p:cNvSpPr txBox="1">
            <a:spLocks/>
          </p:cNvSpPr>
          <p:nvPr/>
        </p:nvSpPr>
        <p:spPr>
          <a:xfrm>
            <a:off x="473676" y="3149943"/>
            <a:ext cx="9144000" cy="83820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defRPr/>
            </a:pPr>
            <a:r>
              <a:rPr lang="hi-IN" sz="6600" b="1" dirty="0">
                <a:effectLst>
                  <a:outerShdw dist="38100" dir="2700000" algn="tl">
                    <a:schemeClr val="accent2"/>
                  </a:outerShdw>
                </a:effectLst>
              </a:rPr>
              <a:t>कृषकों के अधिकार</a:t>
            </a:r>
            <a:r>
              <a:rPr lang="en-IN" sz="3200" dirty="0" smtClean="0">
                <a:effectLst>
                  <a:outerShdw dist="38100" dir="2700000" algn="tl">
                    <a:schemeClr val="accent2"/>
                  </a:outerShdw>
                </a:effectLst>
              </a:rPr>
              <a:t/>
            </a:r>
            <a:br>
              <a:rPr lang="en-IN" sz="3200" dirty="0" smtClean="0">
                <a:effectLst>
                  <a:outerShdw dist="38100" dir="2700000" algn="tl">
                    <a:schemeClr val="accent2"/>
                  </a:outerShdw>
                </a:effectLst>
              </a:rPr>
            </a:br>
            <a:r>
              <a:rPr lang="en-IN" sz="3300" dirty="0" smtClean="0">
                <a:effectLst>
                  <a:outerShdw dist="38100" dir="2700000" algn="tl">
                    <a:schemeClr val="accent2"/>
                  </a:outerShdw>
                </a:effectLst>
              </a:rPr>
              <a:t/>
            </a:r>
            <a:br>
              <a:rPr lang="en-IN" sz="3300" dirty="0" smtClean="0">
                <a:effectLst>
                  <a:outerShdw dist="38100" dir="2700000" algn="tl">
                    <a:schemeClr val="accent2"/>
                  </a:outerShdw>
                </a:effectLst>
              </a:rPr>
            </a:br>
            <a:r>
              <a:rPr lang="en-IN" sz="3300" dirty="0" smtClean="0">
                <a:effectLst>
                  <a:outerShdw dist="38100" dir="2700000" algn="tl">
                    <a:schemeClr val="accent2"/>
                  </a:outerShdw>
                </a:effectLst>
              </a:rPr>
              <a:t/>
            </a:r>
            <a:br>
              <a:rPr lang="en-IN" sz="3300" dirty="0" smtClean="0">
                <a:effectLst>
                  <a:outerShdw dist="38100" dir="2700000" algn="tl">
                    <a:schemeClr val="accent2"/>
                  </a:outerShdw>
                </a:effectLst>
              </a:rPr>
            </a:br>
            <a:r>
              <a:rPr lang="hi-IN" sz="5400" b="1" dirty="0" smtClean="0">
                <a:effectLst>
                  <a:outerShdw dist="38100" dir="2700000" algn="tl">
                    <a:schemeClr val="accent2"/>
                  </a:outerShdw>
                </a:effectLst>
              </a:rPr>
              <a:t/>
            </a:r>
            <a:br>
              <a:rPr lang="hi-IN" sz="5400" b="1" dirty="0" smtClean="0">
                <a:effectLst>
                  <a:outerShdw dist="38100" dir="2700000" algn="tl">
                    <a:schemeClr val="accent2"/>
                  </a:outerShdw>
                </a:effectLst>
              </a:rPr>
            </a:br>
            <a:endParaRPr lang="en-IN" sz="4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01762"/>
          </a:xfrm>
        </p:spPr>
        <p:style>
          <a:lnRef idx="1">
            <a:schemeClr val="accent3"/>
          </a:lnRef>
          <a:fillRef idx="2">
            <a:schemeClr val="accent3"/>
          </a:fillRef>
          <a:effectRef idx="1">
            <a:schemeClr val="accent3"/>
          </a:effectRef>
          <a:fontRef idx="minor">
            <a:schemeClr val="dk1"/>
          </a:fontRef>
        </p:style>
        <p:txBody>
          <a:bodyPr/>
          <a:lstStyle/>
          <a:p>
            <a:r>
              <a:rPr lang="hi-IN" b="1" dirty="0" smtClean="0">
                <a:solidFill>
                  <a:srgbClr val="FF0000"/>
                </a:solidFill>
                <a:effectLst>
                  <a:outerShdw blurRad="38100" dist="38100" dir="2700000" algn="tl">
                    <a:srgbClr val="000000">
                      <a:alpha val="43137"/>
                    </a:srgbClr>
                  </a:outerShdw>
                </a:effectLst>
              </a:rPr>
              <a:t>पौधा किस्म और कृषक अधिकार सरंक्षण अधिनयम-2001 </a:t>
            </a:r>
            <a:endParaRPr lang="en-IN"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525963"/>
          </a:xfrm>
        </p:spPr>
        <p:txBody>
          <a:bodyPr/>
          <a:lstStyle/>
          <a:p>
            <a:pPr algn="just"/>
            <a:r>
              <a:rPr lang="hi-IN" dirty="0" smtClean="0"/>
              <a:t>भारत ने पौधों तथा पौधों की किस्में की सुरक्षा के लिए </a:t>
            </a:r>
            <a:r>
              <a:rPr lang="hi-IN" i="1" dirty="0" smtClean="0"/>
              <a:t>सुई जेनरिस</a:t>
            </a:r>
            <a:r>
              <a:rPr lang="hi-IN" dirty="0" smtClean="0"/>
              <a:t> सिस्टम चुना</a:t>
            </a:r>
          </a:p>
          <a:p>
            <a:pPr algn="just"/>
            <a:r>
              <a:rPr lang="hi-IN" dirty="0" smtClean="0"/>
              <a:t>जिसके अंतर्गत ‘पौधा किस्म और किसानों के अधिकार संरक्षण अधिनियम- 2001’ (पीपीवीएफआर अधिनियम 2001) को भारत द्वारा अधिनियमित किया गया</a:t>
            </a:r>
          </a:p>
          <a:p>
            <a:pPr algn="just"/>
            <a:r>
              <a:rPr lang="hi-IN" dirty="0" smtClean="0"/>
              <a:t>इसमें अधिनियम में किसानों तथा पादप प्रजकों को अधिकार प्राप्त हैं</a:t>
            </a:r>
            <a:endParaRPr lang="en-IN" dirty="0"/>
          </a:p>
        </p:txBody>
      </p:sp>
      <p:sp>
        <p:nvSpPr>
          <p:cNvPr id="4" name="Slide Number Placeholder 3"/>
          <p:cNvSpPr>
            <a:spLocks noGrp="1"/>
          </p:cNvSpPr>
          <p:nvPr>
            <p:ph type="sldNum" sz="quarter" idx="12"/>
          </p:nvPr>
        </p:nvSpPr>
        <p:spPr/>
        <p:txBody>
          <a:bodyPr/>
          <a:lstStyle/>
          <a:p>
            <a:fld id="{D8F50FFA-0D96-4706-AA94-02EA65661763}" type="slidenum">
              <a:rPr lang="en-US" altLang="en-US" smtClean="0"/>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1">
            <a:schemeClr val="accent3"/>
          </a:lnRef>
          <a:fillRef idx="2">
            <a:schemeClr val="accent3"/>
          </a:fillRef>
          <a:effectRef idx="1">
            <a:schemeClr val="accent3"/>
          </a:effectRef>
          <a:fontRef idx="minor">
            <a:schemeClr val="dk1"/>
          </a:fontRef>
        </p:style>
        <p:txBody>
          <a:bodyPr/>
          <a:lstStyle/>
          <a:p>
            <a:r>
              <a:rPr lang="hi-IN" b="1" dirty="0" smtClean="0">
                <a:solidFill>
                  <a:srgbClr val="FF0000"/>
                </a:solidFill>
                <a:effectLst>
                  <a:outerShdw blurRad="38100" dist="38100" dir="2700000" algn="tl">
                    <a:srgbClr val="000000">
                      <a:alpha val="43137"/>
                    </a:srgbClr>
                  </a:outerShdw>
                </a:effectLst>
              </a:rPr>
              <a:t>पीपीवी और एफआर प्राधिकरण </a:t>
            </a:r>
            <a:endParaRPr lang="en-IN"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00200"/>
            <a:ext cx="8534400" cy="4525963"/>
          </a:xfrm>
        </p:spPr>
        <p:txBody>
          <a:bodyPr/>
          <a:lstStyle/>
          <a:p>
            <a:pPr marL="400050" lvl="1" algn="just">
              <a:spcBef>
                <a:spcPts val="600"/>
              </a:spcBef>
              <a:spcAft>
                <a:spcPts val="600"/>
              </a:spcAft>
              <a:buFont typeface="Wingdings" pitchFamily="2" charset="2"/>
              <a:buChar char="v"/>
              <a:defRPr/>
            </a:pPr>
            <a:r>
              <a:rPr lang="hi-IN" sz="3000" b="1" dirty="0" smtClean="0">
                <a:latin typeface="Kruti Dev 010" pitchFamily="2" charset="0"/>
              </a:rPr>
              <a:t> </a:t>
            </a:r>
            <a:r>
              <a:rPr lang="hi-IN" sz="3000" dirty="0" smtClean="0">
                <a:latin typeface="Kruti Dev 010" pitchFamily="2" charset="0"/>
              </a:rPr>
              <a:t>पीपीवी और एफआर नियमावली, 2003 में अधिसूचित </a:t>
            </a:r>
          </a:p>
          <a:p>
            <a:pPr marL="400050" lvl="1" algn="just">
              <a:spcBef>
                <a:spcPts val="600"/>
              </a:spcBef>
              <a:spcAft>
                <a:spcPts val="600"/>
              </a:spcAft>
              <a:buFont typeface="Wingdings" pitchFamily="2" charset="2"/>
              <a:buChar char="v"/>
              <a:defRPr/>
            </a:pPr>
            <a:r>
              <a:rPr lang="hi-IN" sz="3000" dirty="0" smtClean="0">
                <a:latin typeface="Kruti Dev 010" pitchFamily="2" charset="0"/>
              </a:rPr>
              <a:t> 11 नवम्बर 2005 को प्राधिकरण की स्थापना </a:t>
            </a:r>
          </a:p>
          <a:p>
            <a:pPr marL="400050" lvl="1" algn="just">
              <a:spcBef>
                <a:spcPts val="600"/>
              </a:spcBef>
              <a:spcAft>
                <a:spcPts val="600"/>
              </a:spcAft>
              <a:buFont typeface="Wingdings" pitchFamily="2" charset="2"/>
              <a:buChar char="v"/>
              <a:defRPr/>
            </a:pPr>
            <a:r>
              <a:rPr lang="hi-IN" sz="3000" dirty="0" smtClean="0">
                <a:latin typeface="Kruti Dev 010" pitchFamily="2" charset="0"/>
              </a:rPr>
              <a:t> </a:t>
            </a:r>
            <a:r>
              <a:rPr lang="hi-IN" sz="3000" dirty="0" smtClean="0">
                <a:latin typeface="Kruti Dev 010" pitchFamily="2" charset="0"/>
              </a:rPr>
              <a:t>156 </a:t>
            </a:r>
            <a:r>
              <a:rPr lang="hi-IN" sz="3000" dirty="0" smtClean="0">
                <a:latin typeface="Kruti Dev 010" pitchFamily="2" charset="0"/>
              </a:rPr>
              <a:t>फसल प्रजातियों के लिए फसल विशिष्ट डीयूएस परीक्षण दिशानिर्देश प्रकाशित </a:t>
            </a:r>
          </a:p>
          <a:p>
            <a:pPr marL="400050" lvl="1" algn="just">
              <a:spcBef>
                <a:spcPts val="600"/>
              </a:spcBef>
              <a:spcAft>
                <a:spcPts val="600"/>
              </a:spcAft>
              <a:buFont typeface="Wingdings" pitchFamily="2" charset="2"/>
              <a:buChar char="v"/>
              <a:defRPr/>
            </a:pPr>
            <a:r>
              <a:rPr lang="hi-IN" sz="3000" dirty="0" smtClean="0">
                <a:latin typeface="Kruti Dev 010" pitchFamily="2" charset="0"/>
              </a:rPr>
              <a:t> प्राधिकरण के अंतर्गत पांच शाखा कार्यालयों की स्थापना</a:t>
            </a:r>
          </a:p>
        </p:txBody>
      </p:sp>
      <p:sp>
        <p:nvSpPr>
          <p:cNvPr id="4" name="Slide Number Placeholder 3"/>
          <p:cNvSpPr>
            <a:spLocks noGrp="1"/>
          </p:cNvSpPr>
          <p:nvPr>
            <p:ph type="sldNum" sz="quarter" idx="12"/>
          </p:nvPr>
        </p:nvSpPr>
        <p:spPr/>
        <p:txBody>
          <a:bodyPr/>
          <a:lstStyle/>
          <a:p>
            <a:fld id="{D8F50FFA-0D96-4706-AA94-02EA65661763}" type="slidenum">
              <a:rPr lang="en-US" altLang="en-US" smtClean="0"/>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hi-IN" sz="3600" b="1" dirty="0" smtClean="0">
                <a:solidFill>
                  <a:srgbClr val="FF0000"/>
                </a:solidFill>
                <a:effectLst>
                  <a:outerShdw blurRad="38100" dist="38100" dir="2700000" algn="tl">
                    <a:srgbClr val="000000">
                      <a:alpha val="43137"/>
                    </a:srgbClr>
                  </a:outerShdw>
                </a:effectLst>
              </a:rPr>
              <a:t>पौधा किस्म और कृषक सरंक्षण प्राधिकरण के कार्यालय   </a:t>
            </a:r>
            <a:endParaRPr lang="en-IN" sz="3600" dirty="0"/>
          </a:p>
        </p:txBody>
      </p:sp>
      <p:pic>
        <p:nvPicPr>
          <p:cNvPr id="5" name="Content Placeholder 4">
            <a:extLst>
              <a:ext uri="{FF2B5EF4-FFF2-40B4-BE49-F238E27FC236}"/>
            </a:extLst>
          </p:cNvPr>
          <p:cNvPicPr>
            <a:picLocks noGrp="1"/>
          </p:cNvPicPr>
          <p:nvPr>
            <p:ph idx="1"/>
          </p:nvPr>
        </p:nvPicPr>
        <p:blipFill rotWithShape="1">
          <a:blip r:embed="rId2"/>
          <a:stretch/>
        </p:blipFill>
        <p:spPr>
          <a:xfrm>
            <a:off x="685800" y="1524000"/>
            <a:ext cx="8046154" cy="4525962"/>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a:xfrm>
            <a:off x="6553200" y="6367099"/>
            <a:ext cx="2133600" cy="354376"/>
          </a:xfrm>
        </p:spPr>
        <p:txBody>
          <a:bodyPr/>
          <a:lstStyle/>
          <a:p>
            <a:fld id="{D8F50FFA-0D96-4706-AA94-02EA65661763}" type="slidenum">
              <a:rPr lang="en-US" altLang="en-US" smtClean="0"/>
              <a:pPr/>
              <a:t>12</a:t>
            </a:fld>
            <a:endParaRPr lang="en-US" altLang="en-US"/>
          </a:p>
        </p:txBody>
      </p:sp>
      <p:graphicFrame>
        <p:nvGraphicFramePr>
          <p:cNvPr id="6" name="Table 5"/>
          <p:cNvGraphicFramePr>
            <a:graphicFrameLocks noGrp="1"/>
          </p:cNvGraphicFramePr>
          <p:nvPr/>
        </p:nvGraphicFramePr>
        <p:xfrm>
          <a:off x="152400" y="1828799"/>
          <a:ext cx="4343400" cy="4455876"/>
        </p:xfrm>
        <a:graphic>
          <a:graphicData uri="http://schemas.openxmlformats.org/drawingml/2006/table">
            <a:tbl>
              <a:tblPr firstRow="1" bandRow="1">
                <a:tableStyleId>{3B4B98B0-60AC-42C2-AFA5-B58CD77FA1E5}</a:tableStyleId>
              </a:tblPr>
              <a:tblGrid>
                <a:gridCol w="2514600"/>
                <a:gridCol w="1828800"/>
              </a:tblGrid>
              <a:tr h="684190">
                <a:tc>
                  <a:txBody>
                    <a:bodyPr/>
                    <a:lstStyle/>
                    <a:p>
                      <a:pPr>
                        <a:lnSpc>
                          <a:spcPct val="100000"/>
                        </a:lnSpc>
                      </a:pPr>
                      <a:r>
                        <a:rPr lang="hi-IN"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नई दिल्ली </a:t>
                      </a:r>
                      <a:endParaRPr lang="en-IN"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txBody>
                  <a:tcPr anchor="ctr"/>
                </a:tc>
                <a:tc>
                  <a:txBody>
                    <a:bodyPr/>
                    <a:lstStyle/>
                    <a:p>
                      <a:pPr>
                        <a:lnSpc>
                          <a:spcPct val="100000"/>
                        </a:lnSpc>
                      </a:pPr>
                      <a:r>
                        <a:rPr lang="hi-IN"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मुख्य कार्यालय </a:t>
                      </a:r>
                      <a:endParaRPr lang="en-IN"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txBody>
                  <a:tcPr anchor="ctr"/>
                </a:tc>
              </a:tr>
              <a:tr h="620451">
                <a:tc>
                  <a:txBody>
                    <a:bodyPr/>
                    <a:lstStyle/>
                    <a:p>
                      <a:pPr>
                        <a:lnSpc>
                          <a:spcPct val="100000"/>
                        </a:lnSpc>
                      </a:pPr>
                      <a:r>
                        <a:rPr lang="hi-IN"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रांची, झारखण्ड </a:t>
                      </a:r>
                      <a:endParaRPr lang="en-IN"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txBody>
                  <a:tcPr anchor="ctr"/>
                </a:tc>
                <a:tc>
                  <a:txBody>
                    <a:bodyPr/>
                    <a:lstStyle/>
                    <a:p>
                      <a:pPr>
                        <a:lnSpc>
                          <a:spcPct val="100000"/>
                        </a:lnSpc>
                      </a:pPr>
                      <a:r>
                        <a:rPr lang="hi-IN"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शाखा कार्यालय </a:t>
                      </a:r>
                      <a:endParaRPr lang="en-IN"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txBody>
                  <a:tcPr anchor="ctr"/>
                </a:tc>
              </a:tr>
              <a:tr h="600360">
                <a:tc>
                  <a:txBody>
                    <a:bodyPr/>
                    <a:lstStyle/>
                    <a:p>
                      <a:pPr>
                        <a:lnSpc>
                          <a:spcPct val="100000"/>
                        </a:lnSpc>
                      </a:pPr>
                      <a:r>
                        <a:rPr lang="hi-IN"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गुहाटी,</a:t>
                      </a:r>
                      <a:r>
                        <a:rPr lang="hi-IN" cap="all" spc="0" baseline="0" dirty="0" smtClean="0">
                          <a:ln w="9000" cmpd="sng">
                            <a:solidFill>
                              <a:schemeClr val="accent4">
                                <a:shade val="50000"/>
                                <a:satMod val="120000"/>
                              </a:schemeClr>
                            </a:solidFill>
                            <a:prstDash val="solid"/>
                          </a:ln>
                          <a:effectLst>
                            <a:reflection blurRad="12700" stA="28000" endPos="45000" dist="1000" dir="5400000" sy="-100000" algn="bl" rotWithShape="0"/>
                          </a:effectLst>
                        </a:rPr>
                        <a:t> असम </a:t>
                      </a:r>
                      <a:endParaRPr lang="en-IN"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शाखा कार्यालय </a:t>
                      </a:r>
                      <a:endParaRPr lang="en-IN" cap="all" spc="0"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txBody>
                  <a:tcPr anchor="ctr"/>
                </a:tc>
              </a:tr>
              <a:tr h="868886">
                <a:tc>
                  <a:txBody>
                    <a:bodyPr/>
                    <a:lstStyle/>
                    <a:p>
                      <a:pPr>
                        <a:lnSpc>
                          <a:spcPct val="100000"/>
                        </a:lnSpc>
                      </a:pPr>
                      <a:r>
                        <a:rPr lang="hi-IN"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शिवमोग्गा,</a:t>
                      </a:r>
                      <a:r>
                        <a:rPr lang="hi-IN" cap="all" spc="0" baseline="0" dirty="0" smtClean="0">
                          <a:ln w="9000" cmpd="sng">
                            <a:solidFill>
                              <a:schemeClr val="accent4">
                                <a:shade val="50000"/>
                                <a:satMod val="120000"/>
                              </a:schemeClr>
                            </a:solidFill>
                            <a:prstDash val="solid"/>
                          </a:ln>
                          <a:effectLst>
                            <a:reflection blurRad="12700" stA="28000" endPos="45000" dist="1000" dir="5400000" sy="-100000" algn="bl" rotWithShape="0"/>
                          </a:effectLst>
                        </a:rPr>
                        <a:t> कर्नाटक</a:t>
                      </a:r>
                      <a:endParaRPr lang="en-IN"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शाखा कार्यालय </a:t>
                      </a:r>
                      <a:endParaRPr lang="en-IN" cap="all" spc="0"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txBody>
                  <a:tcPr anchor="ctr"/>
                </a:tc>
              </a:tr>
              <a:tr h="868886">
                <a:tc>
                  <a:txBody>
                    <a:bodyPr/>
                    <a:lstStyle/>
                    <a:p>
                      <a:pPr>
                        <a:lnSpc>
                          <a:spcPct val="100000"/>
                        </a:lnSpc>
                      </a:pPr>
                      <a:r>
                        <a:rPr lang="hi-IN"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राहुरी,</a:t>
                      </a:r>
                      <a:r>
                        <a:rPr lang="hi-IN" cap="all" spc="0" baseline="0" dirty="0" smtClean="0">
                          <a:ln w="9000" cmpd="sng">
                            <a:solidFill>
                              <a:schemeClr val="accent4">
                                <a:shade val="50000"/>
                                <a:satMod val="120000"/>
                              </a:schemeClr>
                            </a:solidFill>
                            <a:prstDash val="solid"/>
                          </a:ln>
                          <a:effectLst>
                            <a:reflection blurRad="12700" stA="28000" endPos="45000" dist="1000" dir="5400000" sy="-100000" algn="bl" rotWithShape="0"/>
                          </a:effectLst>
                        </a:rPr>
                        <a:t> महाराष्ट्र </a:t>
                      </a:r>
                      <a:endParaRPr lang="en-IN"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शाखा कार्यालय </a:t>
                      </a:r>
                      <a:endParaRPr lang="en-IN" cap="all" spc="0"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txBody>
                  <a:tcPr anchor="ctr"/>
                </a:tc>
              </a:tr>
              <a:tr h="813103">
                <a:tc>
                  <a:txBody>
                    <a:bodyPr/>
                    <a:lstStyle/>
                    <a:p>
                      <a:pPr>
                        <a:lnSpc>
                          <a:spcPct val="100000"/>
                        </a:lnSpc>
                      </a:pPr>
                      <a:r>
                        <a:rPr lang="hi-IN"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पालमपुर,</a:t>
                      </a:r>
                      <a:r>
                        <a:rPr lang="hi-IN" cap="all" spc="0" baseline="0" dirty="0" smtClean="0">
                          <a:ln w="9000" cmpd="sng">
                            <a:solidFill>
                              <a:schemeClr val="accent4">
                                <a:shade val="50000"/>
                                <a:satMod val="120000"/>
                              </a:schemeClr>
                            </a:solidFill>
                            <a:prstDash val="solid"/>
                          </a:ln>
                          <a:effectLst>
                            <a:reflection blurRad="12700" stA="28000" endPos="45000" dist="1000" dir="5400000" sy="-100000" algn="bl" rotWithShape="0"/>
                          </a:effectLst>
                        </a:rPr>
                        <a:t> हिमाचल प्रदेश </a:t>
                      </a:r>
                      <a:endParaRPr lang="en-IN"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शाखा कार्यालय </a:t>
                      </a:r>
                      <a:endParaRPr lang="en-IN" cap="all" spc="0"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txBody>
                  <a:tcPr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extLst>
              <p:ext uri="{D42A27DB-BD31-4B8C-83A1-F6EECF244321}">
                <p14:modId xmlns:p14="http://schemas.microsoft.com/office/powerpoint/2010/main" val="809517852"/>
              </p:ext>
            </p:extLst>
          </p:nvPr>
        </p:nvGraphicFramePr>
        <p:xfrm>
          <a:off x="304800" y="990600"/>
          <a:ext cx="8569325" cy="583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2" name="Rectangle 2"/>
          <p:cNvSpPr>
            <a:spLocks noChangeArrowheads="1"/>
          </p:cNvSpPr>
          <p:nvPr/>
        </p:nvSpPr>
        <p:spPr bwMode="auto">
          <a:xfrm>
            <a:off x="523875" y="6094413"/>
            <a:ext cx="8096250" cy="369887"/>
          </a:xfrm>
          <a:prstGeom prst="rect">
            <a:avLst/>
          </a:prstGeom>
          <a:noFill/>
          <a:ln w="9525">
            <a:noFill/>
            <a:miter lim="800000"/>
            <a:headEnd/>
            <a:tailEnd/>
          </a:ln>
        </p:spPr>
        <p:txBody>
          <a:bodyPr>
            <a:spAutoFit/>
          </a:bodyPr>
          <a:lstStyle/>
          <a:p>
            <a:pPr algn="ctr" eaLnBrk="1" hangingPunct="1"/>
            <a:endParaRPr lang="en-IN" altLang="en-US">
              <a:cs typeface="Mangal" pitchFamily="18" charset="0"/>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875" y="1184275"/>
            <a:ext cx="1609725" cy="990600"/>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875" y="2632075"/>
            <a:ext cx="1609724" cy="1066800"/>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875" y="5659035"/>
            <a:ext cx="1609724" cy="1077323"/>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3875" y="4156075"/>
            <a:ext cx="1609724" cy="1073149"/>
          </a:xfrm>
          <a:prstGeom prst="rect">
            <a:avLst/>
          </a:prstGeom>
        </p:spPr>
      </p:pic>
      <p:sp>
        <p:nvSpPr>
          <p:cNvPr id="10" name="Rectangle 9"/>
          <p:cNvSpPr/>
          <p:nvPr/>
        </p:nvSpPr>
        <p:spPr>
          <a:xfrm>
            <a:off x="304800" y="76200"/>
            <a:ext cx="8534400"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i-IN" sz="4200" b="1" dirty="0" smtClean="0">
                <a:solidFill>
                  <a:srgbClr val="FF0000"/>
                </a:solidFill>
                <a:effectLst>
                  <a:outerShdw blurRad="38100" dist="38100" dir="2700000" algn="tl">
                    <a:srgbClr val="000000">
                      <a:alpha val="43137"/>
                    </a:srgbClr>
                  </a:outerShdw>
                </a:effectLst>
              </a:rPr>
              <a:t>अधिनियम 2001 के उदेश्य </a:t>
            </a:r>
            <a:endParaRPr lang="hi-IN" sz="4200" b="1" dirty="0">
              <a:solidFill>
                <a:srgbClr val="FF00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533400" y="404813"/>
            <a:ext cx="8229600" cy="1271587"/>
          </a:xfr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r>
              <a:rPr lang="hi-IN" altLang="en-US" sz="3600" b="1" dirty="0" smtClean="0">
                <a:solidFill>
                  <a:srgbClr val="FF0000"/>
                </a:solidFill>
                <a:effectLst>
                  <a:outerShdw blurRad="38100" dist="38100" dir="2700000" algn="tl">
                    <a:srgbClr val="000000">
                      <a:alpha val="43137"/>
                    </a:srgbClr>
                  </a:outerShdw>
                </a:effectLst>
                <a:latin typeface="Kruti Dev 010" pitchFamily="2" charset="0"/>
              </a:rPr>
              <a:t>पौधा किस्म और कृषक अधिकार संरक्षण अधिनियम</a:t>
            </a:r>
            <a:r>
              <a:rPr lang="en-IN" altLang="en-US" sz="3600" b="1" dirty="0" smtClean="0">
                <a:solidFill>
                  <a:srgbClr val="FF0000"/>
                </a:solidFill>
                <a:effectLst>
                  <a:outerShdw blurRad="38100" dist="38100" dir="2700000" algn="tl">
                    <a:srgbClr val="000000">
                      <a:alpha val="43137"/>
                    </a:srgbClr>
                  </a:outerShdw>
                </a:effectLst>
              </a:rPr>
              <a:t>,</a:t>
            </a:r>
            <a:r>
              <a:rPr lang="hi-IN" altLang="en-US" sz="3600" b="1" dirty="0" smtClean="0">
                <a:solidFill>
                  <a:srgbClr val="FF0000"/>
                </a:solidFill>
                <a:effectLst>
                  <a:outerShdw blurRad="38100" dist="38100" dir="2700000" algn="tl">
                    <a:srgbClr val="000000">
                      <a:alpha val="43137"/>
                    </a:srgbClr>
                  </a:outerShdw>
                </a:effectLst>
              </a:rPr>
              <a:t> 2001 </a:t>
            </a:r>
            <a:r>
              <a:rPr lang="hi-IN" altLang="en-US" sz="3600" b="1" dirty="0" smtClean="0">
                <a:solidFill>
                  <a:srgbClr val="FF0000"/>
                </a:solidFill>
                <a:effectLst>
                  <a:outerShdw blurRad="38100" dist="38100" dir="2700000" algn="tl">
                    <a:srgbClr val="000000">
                      <a:alpha val="43137"/>
                    </a:srgbClr>
                  </a:outerShdw>
                </a:effectLst>
                <a:latin typeface="Kruti Dev 010" pitchFamily="2" charset="0"/>
              </a:rPr>
              <a:t>के अनूठे गुण</a:t>
            </a:r>
            <a:endParaRPr lang="en-IN" altLang="en-US" sz="3600" b="1" dirty="0" smtClean="0">
              <a:solidFill>
                <a:srgbClr val="FF0000"/>
              </a:solidFill>
              <a:effectLst>
                <a:outerShdw blurRad="38100" dist="38100" dir="2700000" algn="tl">
                  <a:srgbClr val="000000">
                    <a:alpha val="43137"/>
                  </a:srgbClr>
                </a:outerShdw>
              </a:effectLst>
              <a:latin typeface="Kruti Dev 010" pitchFamily="2" charset="0"/>
            </a:endParaRPr>
          </a:p>
        </p:txBody>
      </p:sp>
      <p:sp>
        <p:nvSpPr>
          <p:cNvPr id="72707" name="Content Placeholder 2"/>
          <p:cNvSpPr>
            <a:spLocks noGrp="1"/>
          </p:cNvSpPr>
          <p:nvPr>
            <p:ph idx="1"/>
          </p:nvPr>
        </p:nvSpPr>
        <p:spPr>
          <a:xfrm>
            <a:off x="381000" y="1981200"/>
            <a:ext cx="8305800" cy="4038600"/>
          </a:xfrm>
        </p:spPr>
        <p:txBody>
          <a:bodyPr/>
          <a:lstStyle/>
          <a:p>
            <a:pPr marL="409575" algn="just">
              <a:spcBef>
                <a:spcPts val="25"/>
              </a:spcBef>
              <a:defRPr/>
            </a:pPr>
            <a:r>
              <a:rPr lang="hi-IN" sz="3000" b="1" dirty="0" smtClean="0">
                <a:solidFill>
                  <a:srgbClr val="00B050"/>
                </a:solidFill>
                <a:latin typeface="Kruti Dev 010" pitchFamily="2" charset="0"/>
                <a:cs typeface="+mj-cs"/>
              </a:rPr>
              <a:t>अधिनियम का सबसे महत्वपूर्ण गुण किसानों को दिए गये </a:t>
            </a:r>
            <a:r>
              <a:rPr lang="hi-IN" sz="3000" b="1" dirty="0" smtClean="0">
                <a:solidFill>
                  <a:srgbClr val="C00000"/>
                </a:solidFill>
                <a:latin typeface="Kruti Dev 010" pitchFamily="2" charset="0"/>
                <a:cs typeface="+mj-cs"/>
              </a:rPr>
              <a:t>9 विशेषाधिकार</a:t>
            </a:r>
            <a:r>
              <a:rPr lang="hi-IN" sz="3000" b="1" dirty="0" smtClean="0">
                <a:solidFill>
                  <a:srgbClr val="00B050"/>
                </a:solidFill>
                <a:latin typeface="Kruti Dev 010" pitchFamily="2" charset="0"/>
                <a:cs typeface="+mj-cs"/>
              </a:rPr>
              <a:t> हैं, जो अंतरराष्ट्रीय संधियों से परे हैं।</a:t>
            </a:r>
          </a:p>
          <a:p>
            <a:pPr marL="66675" indent="0" algn="just">
              <a:spcBef>
                <a:spcPts val="25"/>
              </a:spcBef>
              <a:buFont typeface="Arial" charset="0"/>
              <a:buNone/>
              <a:defRPr/>
            </a:pPr>
            <a:endParaRPr lang="hi-IN" sz="3000" b="1" dirty="0" smtClean="0">
              <a:solidFill>
                <a:schemeClr val="bg2">
                  <a:lumMod val="10000"/>
                </a:schemeClr>
              </a:solidFill>
              <a:latin typeface="Kruti Dev 010" pitchFamily="2" charset="0"/>
              <a:cs typeface="+mj-cs"/>
            </a:endParaRPr>
          </a:p>
          <a:p>
            <a:pPr marL="409575" algn="just">
              <a:spcBef>
                <a:spcPts val="25"/>
              </a:spcBef>
              <a:defRPr/>
            </a:pPr>
            <a:r>
              <a:rPr lang="hi-IN" sz="3000" b="1" dirty="0" smtClean="0">
                <a:solidFill>
                  <a:schemeClr val="bg2">
                    <a:lumMod val="10000"/>
                  </a:schemeClr>
                </a:solidFill>
                <a:latin typeface="Kruti Dev 010" pitchFamily="2" charset="0"/>
                <a:cs typeface="+mj-cs"/>
              </a:rPr>
              <a:t>नई तथा विद्यमान किस्मों का पंजीकरण </a:t>
            </a:r>
          </a:p>
          <a:p>
            <a:pPr marL="66675" indent="0" algn="just">
              <a:spcBef>
                <a:spcPts val="25"/>
              </a:spcBef>
              <a:buFont typeface="Arial" charset="0"/>
              <a:buNone/>
              <a:defRPr/>
            </a:pPr>
            <a:endParaRPr lang="en-IN" sz="3000" b="1" dirty="0" smtClean="0">
              <a:solidFill>
                <a:schemeClr val="bg2">
                  <a:lumMod val="10000"/>
                </a:schemeClr>
              </a:solidFill>
              <a:latin typeface="Kruti Dev 010" pitchFamily="2" charset="0"/>
              <a:cs typeface="+mj-cs"/>
            </a:endParaRPr>
          </a:p>
          <a:p>
            <a:pPr marL="409575" algn="just">
              <a:spcBef>
                <a:spcPts val="25"/>
              </a:spcBef>
              <a:defRPr/>
            </a:pPr>
            <a:r>
              <a:rPr lang="hi-IN" sz="3000" b="1" dirty="0" smtClean="0">
                <a:solidFill>
                  <a:srgbClr val="7030A0"/>
                </a:solidFill>
                <a:latin typeface="Kruti Dev 010" pitchFamily="2" charset="0"/>
                <a:cs typeface="+mj-cs"/>
              </a:rPr>
              <a:t>पादप जीनोम संरक्षक समुदाय सम्मान पुरस्कार</a:t>
            </a:r>
          </a:p>
          <a:p>
            <a:pPr marL="409575" algn="just">
              <a:spcBef>
                <a:spcPts val="25"/>
              </a:spcBef>
              <a:defRPr/>
            </a:pPr>
            <a:endParaRPr lang="hi-IN" sz="3000" b="1" dirty="0" smtClean="0">
              <a:solidFill>
                <a:srgbClr val="7030A0"/>
              </a:solidFill>
              <a:latin typeface="Kruti Dev 010" pitchFamily="2" charset="0"/>
              <a:cs typeface="+mj-cs"/>
            </a:endParaRPr>
          </a:p>
          <a:p>
            <a:pPr marL="409575" algn="just">
              <a:spcBef>
                <a:spcPts val="25"/>
              </a:spcBef>
              <a:defRPr/>
            </a:pPr>
            <a:r>
              <a:rPr lang="hi-IN" sz="3000" b="1" dirty="0" smtClean="0">
                <a:solidFill>
                  <a:srgbClr val="C00000"/>
                </a:solidFill>
                <a:latin typeface="Kruti Dev 010" pitchFamily="2" charset="0"/>
                <a:cs typeface="+mj-cs"/>
              </a:rPr>
              <a:t>राष्ट्रीय जीन निधि का गठन </a:t>
            </a:r>
            <a:endParaRPr lang="en-US" sz="3000" b="1" dirty="0" smtClean="0">
              <a:solidFill>
                <a:srgbClr val="C00000"/>
              </a:solidFill>
              <a:latin typeface="Kruti Dev 010" pitchFamily="2" charset="0"/>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style>
          <a:lnRef idx="1">
            <a:schemeClr val="accent3"/>
          </a:lnRef>
          <a:fillRef idx="2">
            <a:schemeClr val="accent3"/>
          </a:fillRef>
          <a:effectRef idx="1">
            <a:schemeClr val="accent3"/>
          </a:effectRef>
          <a:fontRef idx="minor">
            <a:schemeClr val="dk1"/>
          </a:fontRef>
        </p:style>
        <p:txBody>
          <a:bodyPr/>
          <a:lstStyle/>
          <a:p>
            <a:r>
              <a:rPr lang="hi-IN" b="1" dirty="0" smtClean="0">
                <a:solidFill>
                  <a:srgbClr val="FF0000"/>
                </a:solidFill>
                <a:effectLst>
                  <a:outerShdw blurRad="38100" dist="38100" dir="2700000" algn="tl">
                    <a:srgbClr val="000000">
                      <a:alpha val="43137"/>
                    </a:srgbClr>
                  </a:outerShdw>
                </a:effectLst>
              </a:rPr>
              <a:t>अधिकार 1: बीज तक पहुंच</a:t>
            </a:r>
            <a:endParaRPr lang="en-IN"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447800"/>
            <a:ext cx="4800600" cy="4525963"/>
          </a:xfrm>
        </p:spPr>
        <p:txBody>
          <a:bodyPr>
            <a:normAutofit lnSpcReduction="10000"/>
          </a:bodyPr>
          <a:lstStyle/>
          <a:p>
            <a:pPr algn="ctr">
              <a:buNone/>
            </a:pPr>
            <a:r>
              <a:rPr lang="hi-IN" b="1" i="1" dirty="0" smtClean="0">
                <a:effectLst>
                  <a:outerShdw blurRad="38100" dist="38100" dir="2700000" algn="tl">
                    <a:srgbClr val="000000">
                      <a:alpha val="43137"/>
                    </a:srgbClr>
                  </a:outerShdw>
                </a:effectLst>
              </a:rPr>
              <a:t>धारा 39 (1) (iv)</a:t>
            </a:r>
          </a:p>
          <a:p>
            <a:pPr algn="just"/>
            <a:r>
              <a:rPr lang="hi-IN" sz="2200" dirty="0" smtClean="0"/>
              <a:t>किसानों को बीज को बचा कर रखने, उपयोग करने, बोने, आदान प्रदान करने, बांटने और बेचने का अधिकार है जैसे कि वे पीपीवी और एफआर अधिनियम के लागू होने से पहले हकदार थे। </a:t>
            </a:r>
          </a:p>
          <a:p>
            <a:pPr algn="just"/>
            <a:r>
              <a:rPr lang="hi-IN" sz="2200" dirty="0" smtClean="0"/>
              <a:t>हालांकि, किसान इस अधिनियम के तहत विभिन्न प्रकार के संरक्षित ब्रांडेड बीज बेचने के हकदार नहीं हैं। </a:t>
            </a:r>
          </a:p>
          <a:p>
            <a:pPr algn="just"/>
            <a:r>
              <a:rPr lang="hi-IN" sz="2200" dirty="0" smtClean="0"/>
              <a:t>किसान अपने खेतों में बीजी गई फसल से बने बीज का उपयोग कर सकते हैं</a:t>
            </a:r>
            <a:endParaRPr lang="en-IN" sz="2200" dirty="0"/>
          </a:p>
        </p:txBody>
      </p:sp>
      <p:sp>
        <p:nvSpPr>
          <p:cNvPr id="4" name="Slide Number Placeholder 3"/>
          <p:cNvSpPr>
            <a:spLocks noGrp="1"/>
          </p:cNvSpPr>
          <p:nvPr>
            <p:ph type="sldNum" sz="quarter" idx="12"/>
          </p:nvPr>
        </p:nvSpPr>
        <p:spPr/>
        <p:txBody>
          <a:bodyPr/>
          <a:lstStyle/>
          <a:p>
            <a:fld id="{D8F50FFA-0D96-4706-AA94-02EA65661763}" type="slidenum">
              <a:rPr lang="en-US" altLang="en-US" smtClean="0"/>
              <a:pPr/>
              <a:t>15</a:t>
            </a:fld>
            <a:endParaRPr lang="en-US" altLang="en-US"/>
          </a:p>
        </p:txBody>
      </p:sp>
      <p:pic>
        <p:nvPicPr>
          <p:cNvPr id="30722" name="Picture 2" descr="Image result for access to seed"/>
          <p:cNvPicPr>
            <a:picLocks noChangeAspect="1" noChangeArrowheads="1"/>
          </p:cNvPicPr>
          <p:nvPr/>
        </p:nvPicPr>
        <p:blipFill>
          <a:blip r:embed="rId2"/>
          <a:srcRect/>
          <a:stretch>
            <a:fillRect/>
          </a:stretch>
        </p:blipFill>
        <p:spPr bwMode="auto">
          <a:xfrm>
            <a:off x="5105400" y="3657600"/>
            <a:ext cx="3581400" cy="2362200"/>
          </a:xfrm>
          <a:prstGeom prst="rect">
            <a:avLst/>
          </a:prstGeom>
          <a:ln>
            <a:noFill/>
          </a:ln>
          <a:effectLst>
            <a:outerShdw blurRad="292100" dist="139700" dir="2700000" algn="tl" rotWithShape="0">
              <a:srgbClr val="333333">
                <a:alpha val="65000"/>
              </a:srgbClr>
            </a:outerShdw>
          </a:effectLst>
        </p:spPr>
      </p:pic>
      <p:pic>
        <p:nvPicPr>
          <p:cNvPr id="30724" name="Picture 4" descr="Image result for access to seed"/>
          <p:cNvPicPr>
            <a:picLocks noChangeAspect="1" noChangeArrowheads="1"/>
          </p:cNvPicPr>
          <p:nvPr/>
        </p:nvPicPr>
        <p:blipFill>
          <a:blip r:embed="rId3"/>
          <a:srcRect/>
          <a:stretch>
            <a:fillRect/>
          </a:stretch>
        </p:blipFill>
        <p:spPr bwMode="auto">
          <a:xfrm>
            <a:off x="5105400" y="1914524"/>
            <a:ext cx="3581400" cy="174307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14400"/>
          </a:xfrm>
        </p:spPr>
        <p:style>
          <a:lnRef idx="1">
            <a:schemeClr val="accent3"/>
          </a:lnRef>
          <a:fillRef idx="2">
            <a:schemeClr val="accent3"/>
          </a:fillRef>
          <a:effectRef idx="1">
            <a:schemeClr val="accent3"/>
          </a:effectRef>
          <a:fontRef idx="minor">
            <a:schemeClr val="dk1"/>
          </a:fontRef>
        </p:style>
        <p:txBody>
          <a:bodyPr/>
          <a:lstStyle/>
          <a:p>
            <a:r>
              <a:rPr lang="hi-IN" b="1" dirty="0" smtClean="0">
                <a:solidFill>
                  <a:srgbClr val="FF0000"/>
                </a:solidFill>
                <a:effectLst>
                  <a:outerShdw blurRad="38100" dist="38100" dir="2700000" algn="tl">
                    <a:srgbClr val="000000">
                      <a:alpha val="43137"/>
                    </a:srgbClr>
                  </a:outerShdw>
                </a:effectLst>
              </a:rPr>
              <a:t>अधिकार 2: लाभ साझा करना</a:t>
            </a:r>
            <a:endParaRPr lang="en-IN"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371600"/>
            <a:ext cx="5029200" cy="4525963"/>
          </a:xfrm>
        </p:spPr>
        <p:txBody>
          <a:bodyPr>
            <a:normAutofit fontScale="92500" lnSpcReduction="10000"/>
          </a:bodyPr>
          <a:lstStyle/>
          <a:p>
            <a:pPr algn="ctr">
              <a:buNone/>
            </a:pPr>
            <a:r>
              <a:rPr lang="hi-IN" sz="3000" b="1" i="1" dirty="0" smtClean="0">
                <a:effectLst>
                  <a:outerShdw blurRad="38100" dist="38100" dir="2700000" algn="tl">
                    <a:srgbClr val="000000">
                      <a:alpha val="43137"/>
                    </a:srgbClr>
                  </a:outerShdw>
                </a:effectLst>
              </a:rPr>
              <a:t>धारा 26 </a:t>
            </a:r>
          </a:p>
          <a:p>
            <a:pPr algn="just"/>
            <a:r>
              <a:rPr lang="hi-IN" sz="2000" dirty="0" smtClean="0"/>
              <a:t>किसानों और पौधा प्रजनकों की किस्म का उपयोग अगर नई किस्मों के विकास में होता है तो उन्हें आर्थिक लाभ में हिस्सा मिलेगा l </a:t>
            </a:r>
          </a:p>
          <a:p>
            <a:pPr algn="just"/>
            <a:r>
              <a:rPr lang="hi-IN" sz="2000" dirty="0" smtClean="0"/>
              <a:t>वर्ष 2001 तक पारित हुए सभी कानूनों में पीपीवी और एफआर अधिनियम पहला ऐसा कानून है जिसमे किस्म के इस्तेमाल और लाभ-साझाकरण (एबीएस) के प्रावधान को पौधा प्रजनक अधिकार (पीबीआर) के साथ को एकीकृत किया है। </a:t>
            </a:r>
          </a:p>
          <a:p>
            <a:pPr algn="just"/>
            <a:r>
              <a:rPr lang="hi-IN" sz="2000" dirty="0" smtClean="0"/>
              <a:t>हालांकि, पीपीवी और एफआर अधिनियम में नई किस्म की वंशावली में इस्तेमाल आनुवंशिक संसाधनों के प्रयोग और उसकी भौगोलिक उत्पत्ति पर शपथ ग्रहण करना अनिवार्य है।</a:t>
            </a:r>
            <a:endParaRPr lang="en-IN" sz="2000" dirty="0"/>
          </a:p>
        </p:txBody>
      </p:sp>
      <p:sp>
        <p:nvSpPr>
          <p:cNvPr id="4" name="Slide Number Placeholder 3"/>
          <p:cNvSpPr>
            <a:spLocks noGrp="1"/>
          </p:cNvSpPr>
          <p:nvPr>
            <p:ph type="sldNum" sz="quarter" idx="12"/>
          </p:nvPr>
        </p:nvSpPr>
        <p:spPr/>
        <p:txBody>
          <a:bodyPr/>
          <a:lstStyle/>
          <a:p>
            <a:fld id="{D8F50FFA-0D96-4706-AA94-02EA65661763}" type="slidenum">
              <a:rPr lang="en-US" altLang="en-US" smtClean="0"/>
              <a:pPr/>
              <a:t>16</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134" y="1981200"/>
            <a:ext cx="3714466" cy="4114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68362"/>
          </a:xfrm>
        </p:spPr>
        <p:style>
          <a:lnRef idx="1">
            <a:schemeClr val="accent3"/>
          </a:lnRef>
          <a:fillRef idx="2">
            <a:schemeClr val="accent3"/>
          </a:fillRef>
          <a:effectRef idx="1">
            <a:schemeClr val="accent3"/>
          </a:effectRef>
          <a:fontRef idx="minor">
            <a:schemeClr val="dk1"/>
          </a:fontRef>
        </p:style>
        <p:txBody>
          <a:bodyPr/>
          <a:lstStyle/>
          <a:p>
            <a:r>
              <a:rPr lang="hi-IN" b="1" dirty="0" smtClean="0">
                <a:solidFill>
                  <a:srgbClr val="FF0000"/>
                </a:solidFill>
                <a:effectLst>
                  <a:outerShdw blurRad="38100" dist="38100" dir="2700000" algn="tl">
                    <a:srgbClr val="000000">
                      <a:alpha val="43137"/>
                    </a:srgbClr>
                  </a:outerShdw>
                </a:effectLst>
              </a:rPr>
              <a:t>अधिकार 3: मुआवजा</a:t>
            </a:r>
            <a:endParaRPr lang="en-IN"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371600"/>
            <a:ext cx="4648200" cy="5486400"/>
          </a:xfrm>
        </p:spPr>
        <p:txBody>
          <a:bodyPr/>
          <a:lstStyle/>
          <a:p>
            <a:pPr algn="ctr">
              <a:buNone/>
            </a:pPr>
            <a:r>
              <a:rPr lang="hi-IN" b="1" i="1" dirty="0" smtClean="0">
                <a:effectLst>
                  <a:outerShdw blurRad="38100" dist="38100" dir="2700000" algn="tl">
                    <a:srgbClr val="000000">
                      <a:alpha val="43137"/>
                    </a:srgbClr>
                  </a:outerShdw>
                </a:effectLst>
              </a:rPr>
              <a:t>धारा 26</a:t>
            </a:r>
            <a:r>
              <a:rPr lang="hi-IN" dirty="0" smtClean="0"/>
              <a:t> </a:t>
            </a:r>
          </a:p>
          <a:p>
            <a:pPr algn="just"/>
            <a:r>
              <a:rPr lang="hi-IN" sz="2400" dirty="0" smtClean="0"/>
              <a:t>पंजीकृत बीज पर उसके कृषि प्रदर्शन के पूर्ण प्रकटीकरण एवं अनुशंसित प्रबंधन स्थितियों ब्यौरा देना होगा । </a:t>
            </a:r>
          </a:p>
          <a:p>
            <a:pPr algn="just"/>
            <a:r>
              <a:rPr lang="hi-IN" sz="2400" dirty="0" smtClean="0"/>
              <a:t>जब इस तरह के बीज अनुशंसित प्रबंधन स्थितियों में अपेक्षित प्रदर्शन प्रदान करने में विफल रहता है, तो किसान पीपीवी और एफआर प्राधिकरण के हस्तक्षेप के माध्यम से प्रजनक से मुआवजे का दावा करने के लिए पात्र है।</a:t>
            </a:r>
            <a:endParaRPr lang="en-IN" sz="2400" dirty="0"/>
          </a:p>
        </p:txBody>
      </p:sp>
      <p:sp>
        <p:nvSpPr>
          <p:cNvPr id="4" name="Slide Number Placeholder 3"/>
          <p:cNvSpPr>
            <a:spLocks noGrp="1"/>
          </p:cNvSpPr>
          <p:nvPr>
            <p:ph type="sldNum" sz="quarter" idx="12"/>
          </p:nvPr>
        </p:nvSpPr>
        <p:spPr/>
        <p:txBody>
          <a:bodyPr/>
          <a:lstStyle/>
          <a:p>
            <a:fld id="{D8F50FFA-0D96-4706-AA94-02EA65661763}" type="slidenum">
              <a:rPr lang="en-US" altLang="en-US" smtClean="0"/>
              <a:pPr/>
              <a:t>17</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057400"/>
            <a:ext cx="4038600" cy="4191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868362"/>
          </a:xfrm>
        </p:spPr>
        <p:style>
          <a:lnRef idx="1">
            <a:schemeClr val="accent3"/>
          </a:lnRef>
          <a:fillRef idx="2">
            <a:schemeClr val="accent3"/>
          </a:fillRef>
          <a:effectRef idx="1">
            <a:schemeClr val="accent3"/>
          </a:effectRef>
          <a:fontRef idx="minor">
            <a:schemeClr val="dk1"/>
          </a:fontRef>
        </p:style>
        <p:txBody>
          <a:bodyPr/>
          <a:lstStyle/>
          <a:p>
            <a:r>
              <a:rPr lang="hi-IN" b="1" dirty="0" smtClean="0">
                <a:solidFill>
                  <a:srgbClr val="FF0000"/>
                </a:solidFill>
                <a:effectLst>
                  <a:outerShdw blurRad="38100" dist="38100" dir="2700000" algn="tl">
                    <a:srgbClr val="000000">
                      <a:alpha val="43137"/>
                    </a:srgbClr>
                  </a:outerShdw>
                </a:effectLst>
              </a:rPr>
              <a:t>अधिकार 4: उचित बीज मूल्य</a:t>
            </a:r>
            <a:endParaRPr lang="en-IN"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00200"/>
            <a:ext cx="4724400" cy="4800600"/>
          </a:xfrm>
        </p:spPr>
        <p:txBody>
          <a:bodyPr/>
          <a:lstStyle/>
          <a:p>
            <a:pPr algn="ctr">
              <a:buNone/>
            </a:pPr>
            <a:r>
              <a:rPr lang="hi-IN" b="1" i="1" dirty="0" smtClean="0">
                <a:effectLst>
                  <a:outerShdw blurRad="38100" dist="38100" dir="2700000" algn="tl">
                    <a:srgbClr val="000000">
                      <a:alpha val="43137"/>
                    </a:srgbClr>
                  </a:outerShdw>
                </a:effectLst>
              </a:rPr>
              <a:t>धारा 47 </a:t>
            </a:r>
          </a:p>
          <a:p>
            <a:pPr algn="just"/>
            <a:r>
              <a:rPr lang="hi-IN" sz="2000" dirty="0" smtClean="0"/>
              <a:t>किसानों को पंजीकृत किस्मों के बीज को उचित और लाभकारी मूल्य पर पाने का अधिकार है। </a:t>
            </a:r>
          </a:p>
          <a:p>
            <a:pPr algn="just"/>
            <a:r>
              <a:rPr lang="hi-IN" sz="2000" dirty="0" smtClean="0"/>
              <a:t>प्रजनक पर्याप्त बीज उत्पादन, वितरण और किस्म की बिक्री के लिए बाध्य है जब यह स्थिति पूरी नहीं होती है तो ऐसी स्थिति में प्रजनक का अनिवार्य लाइसेंस निलंबित करने का प्रावधान है।</a:t>
            </a:r>
          </a:p>
          <a:p>
            <a:pPr algn="just"/>
            <a:r>
              <a:rPr lang="hi-IN" sz="2000" dirty="0" smtClean="0"/>
              <a:t>पौधों की विविधता संरक्षण के अधिकांश कानूनों में किसानों को पर्याप्त बीज आपूर्ति सुनिश्चित करने और उनके उचित मूल्य पर वितरण करने का प्रावधान है।</a:t>
            </a:r>
            <a:endParaRPr lang="en-IN" sz="2000" dirty="0"/>
          </a:p>
        </p:txBody>
      </p:sp>
      <p:sp>
        <p:nvSpPr>
          <p:cNvPr id="4" name="Slide Number Placeholder 3"/>
          <p:cNvSpPr>
            <a:spLocks noGrp="1"/>
          </p:cNvSpPr>
          <p:nvPr>
            <p:ph type="sldNum" sz="quarter" idx="12"/>
          </p:nvPr>
        </p:nvSpPr>
        <p:spPr/>
        <p:txBody>
          <a:bodyPr/>
          <a:lstStyle/>
          <a:p>
            <a:fld id="{D8F50FFA-0D96-4706-AA94-02EA65661763}" type="slidenum">
              <a:rPr lang="en-US" altLang="en-US" smtClean="0"/>
              <a:pPr/>
              <a:t>18</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450" y="2209800"/>
            <a:ext cx="3714750" cy="3962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hi-IN" sz="3600" b="1" dirty="0" smtClean="0">
                <a:solidFill>
                  <a:srgbClr val="FF0000"/>
                </a:solidFill>
                <a:effectLst>
                  <a:outerShdw blurRad="38100" dist="38100" dir="2700000" algn="tl">
                    <a:srgbClr val="000000">
                      <a:alpha val="43137"/>
                    </a:srgbClr>
                  </a:outerShdw>
                </a:effectLst>
              </a:rPr>
              <a:t>अधिकार 5: संरक्षण में योगदान के लिए किसानों को मान्यता और इनाम</a:t>
            </a:r>
            <a:endParaRPr lang="en-IN" sz="36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2286000"/>
            <a:ext cx="4953000" cy="4267200"/>
          </a:xfrm>
        </p:spPr>
        <p:txBody>
          <a:bodyPr/>
          <a:lstStyle/>
          <a:p>
            <a:pPr algn="just"/>
            <a:r>
              <a:rPr lang="hi-IN" sz="2200" dirty="0" smtClean="0"/>
              <a:t>किसान जो फसल संरक्षण और सुधार में लगे हुए हैं या जिन्होंने फसल सुधार के लिए अनुवांशिक संसाधन प्रदान करने में योगदान दिया है उन्हें राष्ट्रीय जीन फंड मान्यता और पुरस्कार प्रदान करता है । </a:t>
            </a:r>
          </a:p>
          <a:p>
            <a:pPr algn="just"/>
            <a:r>
              <a:rPr lang="hi-IN" sz="2200" dirty="0" smtClean="0"/>
              <a:t>इसमें 10 लाख रूपये इनाम के पांच पौधा जीनोम उद्धारकर्ता </a:t>
            </a:r>
            <a:r>
              <a:rPr lang="hi-IN" sz="2200" b="1" dirty="0" smtClean="0"/>
              <a:t>सामुदायिक पुरस्कार </a:t>
            </a:r>
            <a:r>
              <a:rPr lang="hi-IN" sz="2200" dirty="0" smtClean="0"/>
              <a:t>हैं और </a:t>
            </a:r>
          </a:p>
          <a:p>
            <a:pPr algn="just"/>
            <a:r>
              <a:rPr lang="hi-IN" sz="2200" dirty="0" smtClean="0"/>
              <a:t>दस पौधा जीनोम उद्धारकर्ता </a:t>
            </a:r>
            <a:r>
              <a:rPr lang="hi-IN" sz="2200" b="1" dirty="0" smtClean="0"/>
              <a:t>किसान पुरस्कार</a:t>
            </a:r>
            <a:r>
              <a:rPr lang="hi-IN" sz="2200" dirty="0" smtClean="0"/>
              <a:t> जिसमे 1 लाख रूपये का इनाम है।</a:t>
            </a:r>
          </a:p>
        </p:txBody>
      </p:sp>
      <p:sp>
        <p:nvSpPr>
          <p:cNvPr id="4" name="Slide Number Placeholder 3"/>
          <p:cNvSpPr>
            <a:spLocks noGrp="1"/>
          </p:cNvSpPr>
          <p:nvPr>
            <p:ph type="sldNum" sz="quarter" idx="12"/>
          </p:nvPr>
        </p:nvSpPr>
        <p:spPr/>
        <p:txBody>
          <a:bodyPr/>
          <a:lstStyle/>
          <a:p>
            <a:fld id="{D8F50FFA-0D96-4706-AA94-02EA65661763}" type="slidenum">
              <a:rPr lang="en-US" altLang="en-US" smtClean="0"/>
              <a:pPr/>
              <a:t>19</a:t>
            </a:fld>
            <a:endParaRPr lang="en-US" altLang="en-US"/>
          </a:p>
        </p:txBody>
      </p:sp>
      <p:pic>
        <p:nvPicPr>
          <p:cNvPr id="5" name="Picture 2" descr="D:\pgsc details\DSC00908.JPG"/>
          <p:cNvPicPr>
            <a:picLocks noChangeAspect="1" noChangeArrowheads="1"/>
          </p:cNvPicPr>
          <p:nvPr/>
        </p:nvPicPr>
        <p:blipFill>
          <a:blip r:embed="rId2" cstate="print">
            <a:extLst/>
          </a:blip>
          <a:srcRect/>
          <a:stretch>
            <a:fillRect/>
          </a:stretch>
        </p:blipFill>
        <p:spPr bwMode="auto">
          <a:xfrm>
            <a:off x="5181600" y="2375011"/>
            <a:ext cx="3733800" cy="3949589"/>
          </a:xfrm>
          <a:prstGeom prst="rect">
            <a:avLst/>
          </a:prstGeom>
          <a:ln>
            <a:noFill/>
          </a:ln>
          <a:effectLst>
            <a:outerShdw blurRad="292100" dist="139700" dir="2700000" algn="tl" rotWithShape="0">
              <a:srgbClr val="333333">
                <a:alpha val="65000"/>
              </a:srgbClr>
            </a:outerShdw>
          </a:effectLst>
          <a:extLst/>
        </p:spPr>
      </p:pic>
      <p:sp>
        <p:nvSpPr>
          <p:cNvPr id="6" name="TextBox 5"/>
          <p:cNvSpPr txBox="1"/>
          <p:nvPr/>
        </p:nvSpPr>
        <p:spPr>
          <a:xfrm>
            <a:off x="0" y="1676400"/>
            <a:ext cx="6781800" cy="800219"/>
          </a:xfrm>
          <a:prstGeom prst="rect">
            <a:avLst/>
          </a:prstGeom>
          <a:noFill/>
        </p:spPr>
        <p:txBody>
          <a:bodyPr wrap="square" rtlCol="0">
            <a:spAutoFit/>
          </a:bodyPr>
          <a:lstStyle/>
          <a:p>
            <a:pPr marL="342900" lvl="0" indent="-342900" algn="ctr" eaLnBrk="0" fontAlgn="base" hangingPunct="0">
              <a:spcBef>
                <a:spcPct val="20000"/>
              </a:spcBef>
              <a:spcAft>
                <a:spcPct val="0"/>
              </a:spcAft>
            </a:pPr>
            <a:r>
              <a:rPr lang="hi-IN" sz="2800" b="1" i="1" dirty="0" smtClean="0">
                <a:solidFill>
                  <a:prstClr val="black"/>
                </a:solidFill>
                <a:effectLst>
                  <a:outerShdw blurRad="38100" dist="38100" dir="2700000" algn="tl">
                    <a:srgbClr val="000000">
                      <a:alpha val="43137"/>
                    </a:srgbClr>
                  </a:outerShdw>
                </a:effectLst>
              </a:rPr>
              <a:t>धारा 39 (i) (iii) और धारा 45 (2) (सी) </a:t>
            </a:r>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752600"/>
            <a:ext cx="8229600" cy="1143000"/>
          </a:xfrm>
        </p:spPr>
        <p:txBody>
          <a:bodyPr>
            <a:normAutofit fontScale="90000"/>
          </a:bodyPr>
          <a:lstStyle/>
          <a:p>
            <a:r>
              <a:rPr lang="en-US" b="1" dirty="0" smtClean="0">
                <a:effectLst>
                  <a:outerShdw dist="38100" dir="2700000" algn="tl">
                    <a:schemeClr val="accent2"/>
                  </a:outerShdw>
                </a:effectLst>
              </a:rPr>
              <a:t/>
            </a:r>
            <a:br>
              <a:rPr lang="en-US" b="1" dirty="0" smtClean="0">
                <a:effectLst>
                  <a:outerShdw dist="38100" dir="2700000" algn="tl">
                    <a:schemeClr val="accent2"/>
                  </a:outerShdw>
                </a:effectLst>
              </a:rPr>
            </a:br>
            <a:r>
              <a:rPr lang="hi-IN" b="1" dirty="0">
                <a:effectLst>
                  <a:outerShdw dist="38100" dir="2700000" algn="tl">
                    <a:schemeClr val="accent2"/>
                  </a:outerShdw>
                </a:effectLst>
              </a:rPr>
              <a:t/>
            </a:r>
            <a:br>
              <a:rPr lang="hi-IN" b="1" dirty="0">
                <a:effectLst>
                  <a:outerShdw dist="38100" dir="2700000" algn="tl">
                    <a:schemeClr val="accent2"/>
                  </a:outerShdw>
                </a:effectLst>
              </a:rPr>
            </a:br>
            <a:endParaRPr lang="en-US" dirty="0"/>
          </a:p>
        </p:txBody>
      </p:sp>
      <p:sp>
        <p:nvSpPr>
          <p:cNvPr id="3" name="Content Placeholder 2"/>
          <p:cNvSpPr>
            <a:spLocks noGrp="1"/>
          </p:cNvSpPr>
          <p:nvPr>
            <p:ph idx="1"/>
          </p:nvPr>
        </p:nvSpPr>
        <p:spPr>
          <a:xfrm>
            <a:off x="457200" y="1447800"/>
            <a:ext cx="8229600" cy="4983163"/>
          </a:xfrm>
        </p:spPr>
        <p:txBody>
          <a:bodyPr/>
          <a:lstStyle/>
          <a:p>
            <a:r>
              <a:rPr lang="hi-IN" sz="2800" dirty="0" smtClean="0"/>
              <a:t>भूमिका  </a:t>
            </a:r>
          </a:p>
          <a:p>
            <a:r>
              <a:rPr lang="hi-IN" sz="2800" dirty="0" smtClean="0"/>
              <a:t>किसान की परिभाषा</a:t>
            </a:r>
            <a:r>
              <a:rPr lang="en-US" sz="2800" dirty="0" smtClean="0"/>
              <a:t> </a:t>
            </a:r>
            <a:endParaRPr lang="hi-IN" sz="2800" dirty="0" smtClean="0"/>
          </a:p>
          <a:p>
            <a:r>
              <a:rPr lang="hi-IN" sz="2800" dirty="0" smtClean="0"/>
              <a:t>किसानों के अधिकार से अर्थ </a:t>
            </a:r>
          </a:p>
          <a:p>
            <a:r>
              <a:rPr lang="hi-IN" sz="2800" dirty="0" smtClean="0"/>
              <a:t>किसानों के अधिकारों के संरक्षण की आवश्यकता</a:t>
            </a:r>
          </a:p>
          <a:p>
            <a:r>
              <a:rPr lang="hi-IN" sz="2800" dirty="0" smtClean="0"/>
              <a:t>अधिनियम 2001  </a:t>
            </a:r>
          </a:p>
          <a:p>
            <a:r>
              <a:rPr lang="hi-IN" sz="2800" dirty="0" smtClean="0"/>
              <a:t>प्राधिकरण का अस्तित्व</a:t>
            </a:r>
          </a:p>
          <a:p>
            <a:r>
              <a:rPr lang="hi-IN" sz="2800" dirty="0" smtClean="0"/>
              <a:t>अधिनियम के उद्देश्य </a:t>
            </a:r>
          </a:p>
          <a:p>
            <a:r>
              <a:rPr lang="hi-IN" sz="2800" dirty="0" smtClean="0"/>
              <a:t>इस अधिनयम में किसानों के क्या अधिकार हैं?</a:t>
            </a:r>
            <a:endParaRPr lang="en-IN" sz="2800" dirty="0"/>
          </a:p>
        </p:txBody>
      </p:sp>
      <p:sp>
        <p:nvSpPr>
          <p:cNvPr id="4" name="Slide Number Placeholder 3"/>
          <p:cNvSpPr>
            <a:spLocks noGrp="1"/>
          </p:cNvSpPr>
          <p:nvPr>
            <p:ph type="sldNum" sz="quarter" idx="12"/>
          </p:nvPr>
        </p:nvSpPr>
        <p:spPr/>
        <p:txBody>
          <a:bodyPr/>
          <a:lstStyle/>
          <a:p>
            <a:fld id="{D8F50FFA-0D96-4706-AA94-02EA65661763}" type="slidenum">
              <a:rPr lang="en-US" altLang="en-US" smtClean="0"/>
              <a:pPr/>
              <a:t>2</a:t>
            </a:fld>
            <a:endParaRPr lang="en-US" altLang="en-US"/>
          </a:p>
        </p:txBody>
      </p:sp>
      <p:sp>
        <p:nvSpPr>
          <p:cNvPr id="6" name="Rectangle 5"/>
          <p:cNvSpPr/>
          <p:nvPr/>
        </p:nvSpPr>
        <p:spPr>
          <a:xfrm>
            <a:off x="1676400" y="162864"/>
            <a:ext cx="6248400" cy="769441"/>
          </a:xfrm>
          <a:prstGeom prst="rect">
            <a:avLst/>
          </a:prstGeom>
        </p:spPr>
        <p:txBody>
          <a:bodyPr wrap="square">
            <a:spAutoFit/>
          </a:bodyPr>
          <a:lstStyle/>
          <a:p>
            <a:r>
              <a:rPr lang="hi-IN" sz="4400" b="1" dirty="0">
                <a:solidFill>
                  <a:prstClr val="black"/>
                </a:solidFill>
                <a:effectLst>
                  <a:outerShdw dist="38100" dir="2700000" algn="tl">
                    <a:srgbClr val="C0504D"/>
                  </a:outerShdw>
                </a:effectLst>
                <a:ea typeface="+mj-ea"/>
              </a:rPr>
              <a:t>कृषकों के अधिकार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973913" cy="711958"/>
          </a:xfrm>
        </p:spPr>
        <p:style>
          <a:lnRef idx="1">
            <a:schemeClr val="accent3"/>
          </a:lnRef>
          <a:fillRef idx="2">
            <a:schemeClr val="accent3"/>
          </a:fillRef>
          <a:effectRef idx="1">
            <a:schemeClr val="accent3"/>
          </a:effectRef>
          <a:fontRef idx="minor">
            <a:schemeClr val="dk1"/>
          </a:fontRef>
        </p:style>
        <p:txBody>
          <a:bodyPr/>
          <a:lstStyle/>
          <a:p>
            <a:r>
              <a:rPr lang="hi-IN" sz="3200" b="1" dirty="0" smtClean="0">
                <a:solidFill>
                  <a:srgbClr val="FF0000"/>
                </a:solidFill>
                <a:effectLst>
                  <a:outerShdw blurRad="38100" dist="38100" dir="2700000" algn="tl">
                    <a:srgbClr val="000000">
                      <a:alpha val="43137"/>
                    </a:srgbClr>
                  </a:outerShdw>
                </a:effectLst>
              </a:rPr>
              <a:t>अधिकार 6: किसानों की किस्मों का पंजीकरण</a:t>
            </a:r>
            <a:endParaRPr lang="en-IN" sz="32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95400"/>
            <a:ext cx="4343400" cy="5562600"/>
          </a:xfrm>
        </p:spPr>
        <p:txBody>
          <a:bodyPr/>
          <a:lstStyle/>
          <a:p>
            <a:pPr algn="ctr">
              <a:buNone/>
            </a:pPr>
            <a:r>
              <a:rPr lang="hi-IN" sz="3000" b="1" i="1" dirty="0" smtClean="0">
                <a:effectLst>
                  <a:outerShdw blurRad="38100" dist="38100" dir="2700000" algn="tl">
                    <a:srgbClr val="000000">
                      <a:alpha val="43137"/>
                    </a:srgbClr>
                  </a:outerShdw>
                </a:effectLst>
              </a:rPr>
              <a:t>धारा 39 (1)</a:t>
            </a:r>
          </a:p>
          <a:p>
            <a:pPr algn="just"/>
            <a:r>
              <a:rPr lang="hi-IN" sz="2000" dirty="0" smtClean="0"/>
              <a:t>पीपीवी और एफआर अधिनियम मौजूदा किसानों की किस्मों के पंजीकरण की अनुमति देता है जो विशिष्टता, एकरूपता, स्थिरता और नाम की आवश्यकताओं को पूरा करते हैं, लेकिन इसमें नवीनता शामिल नहीं है। </a:t>
            </a:r>
          </a:p>
          <a:p>
            <a:pPr algn="just"/>
            <a:r>
              <a:rPr lang="hi-IN" sz="2000" dirty="0" smtClean="0"/>
              <a:t>यह अधिकार किसानों को अपनी फसल प्रजातियां को पीपीवी और एफआर अधिनियम के तहत फसल पोर्टफोलियो में पंजीकृत करवाने का अवसर देता है । एक बार पंजीकृत होने के बाद, ये किस्में सभी पीबीआर के योग्य हैं।</a:t>
            </a:r>
            <a:endParaRPr lang="en-IN" sz="2000" dirty="0"/>
          </a:p>
        </p:txBody>
      </p:sp>
      <p:sp>
        <p:nvSpPr>
          <p:cNvPr id="4" name="Slide Number Placeholder 3"/>
          <p:cNvSpPr>
            <a:spLocks noGrp="1"/>
          </p:cNvSpPr>
          <p:nvPr>
            <p:ph type="sldNum" sz="quarter" idx="12"/>
          </p:nvPr>
        </p:nvSpPr>
        <p:spPr>
          <a:xfrm>
            <a:off x="6785653" y="6267544"/>
            <a:ext cx="2067311" cy="365125"/>
          </a:xfrm>
        </p:spPr>
        <p:txBody>
          <a:bodyPr/>
          <a:lstStyle/>
          <a:p>
            <a:fld id="{D8F50FFA-0D96-4706-AA94-02EA65661763}" type="slidenum">
              <a:rPr lang="en-US" altLang="en-US" sz="1200" smtClean="0"/>
              <a:pPr/>
              <a:t>20</a:t>
            </a:fld>
            <a:endParaRPr lang="en-US" altLang="en-US" sz="12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828800"/>
            <a:ext cx="4038600" cy="4191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hi-IN" sz="3400" b="1" dirty="0" smtClean="0">
                <a:solidFill>
                  <a:srgbClr val="FF0000"/>
                </a:solidFill>
                <a:effectLst>
                  <a:outerShdw blurRad="38100" dist="38100" dir="2700000" algn="tl">
                    <a:srgbClr val="000000">
                      <a:alpha val="43137"/>
                    </a:srgbClr>
                  </a:outerShdw>
                </a:effectLst>
              </a:rPr>
              <a:t>अधिकार 7: अनिवार्य रूप से व्युत्पन्न किस्मों के व्यावसायीकरण के लिए अनुज्ञा </a:t>
            </a:r>
            <a:endParaRPr lang="en-IN" sz="34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00200"/>
            <a:ext cx="4800600" cy="4525963"/>
          </a:xfrm>
        </p:spPr>
        <p:txBody>
          <a:bodyPr>
            <a:normAutofit lnSpcReduction="10000"/>
          </a:bodyPr>
          <a:lstStyle/>
          <a:p>
            <a:pPr algn="ctr">
              <a:buNone/>
            </a:pPr>
            <a:r>
              <a:rPr lang="hi-IN" sz="3000" b="1" i="1" dirty="0" smtClean="0">
                <a:effectLst>
                  <a:outerShdw blurRad="38100" dist="38100" dir="2700000" algn="tl">
                    <a:srgbClr val="000000">
                      <a:alpha val="43137"/>
                    </a:srgbClr>
                  </a:outerShdw>
                </a:effectLst>
              </a:rPr>
              <a:t>धारा 28 (6)</a:t>
            </a:r>
            <a:r>
              <a:rPr lang="hi-IN" sz="3000" dirty="0" smtClean="0"/>
              <a:t> </a:t>
            </a:r>
          </a:p>
          <a:p>
            <a:pPr algn="just"/>
            <a:r>
              <a:rPr lang="hi-IN" sz="2200" dirty="0" smtClean="0"/>
              <a:t>जब किसानों की मौजूदा या नई किस्में किसी तीसरे पक्ष द्वारा अनिवार्य व्युत्पन्न किस्मों के विकास के लिए उपयोग की जाती है, तो किसानों को अपने व्यावसायीकरण के लिए पूर्व अनुज्ञा प्रदान करने की आवश्यकता होती है। </a:t>
            </a:r>
          </a:p>
          <a:p>
            <a:pPr algn="just"/>
            <a:r>
              <a:rPr lang="hi-IN" sz="2200" dirty="0" smtClean="0"/>
              <a:t>ऐसी प्रक्रिया किसानों को ब्रीडर के साथ मोलभाव की शर्तों पर बातचीत करने की अनुमति देती है, जिसमें रॉयल्टी, लाभ-साझाकरण आदि शामिल हो सकते हैं।</a:t>
            </a:r>
            <a:endParaRPr lang="en-IN" sz="2200" dirty="0"/>
          </a:p>
        </p:txBody>
      </p:sp>
      <p:sp>
        <p:nvSpPr>
          <p:cNvPr id="4" name="Slide Number Placeholder 3"/>
          <p:cNvSpPr>
            <a:spLocks noGrp="1"/>
          </p:cNvSpPr>
          <p:nvPr>
            <p:ph type="sldNum" sz="quarter" idx="12"/>
          </p:nvPr>
        </p:nvSpPr>
        <p:spPr/>
        <p:txBody>
          <a:bodyPr/>
          <a:lstStyle/>
          <a:p>
            <a:fld id="{D8F50FFA-0D96-4706-AA94-02EA65661763}" type="slidenum">
              <a:rPr lang="en-US" altLang="en-US" smtClean="0"/>
              <a:pPr/>
              <a:t>21</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209800"/>
            <a:ext cx="3517371" cy="3505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868362"/>
          </a:xfrm>
        </p:spPr>
        <p:style>
          <a:lnRef idx="1">
            <a:schemeClr val="accent3"/>
          </a:lnRef>
          <a:fillRef idx="2">
            <a:schemeClr val="accent3"/>
          </a:fillRef>
          <a:effectRef idx="1">
            <a:schemeClr val="accent3"/>
          </a:effectRef>
          <a:fontRef idx="minor">
            <a:schemeClr val="dk1"/>
          </a:fontRef>
        </p:style>
        <p:txBody>
          <a:bodyPr/>
          <a:lstStyle/>
          <a:p>
            <a:r>
              <a:rPr lang="hi-IN" b="1" dirty="0" smtClean="0">
                <a:solidFill>
                  <a:srgbClr val="FF0000"/>
                </a:solidFill>
                <a:effectLst>
                  <a:outerShdw blurRad="38100" dist="38100" dir="2700000" algn="tl">
                    <a:srgbClr val="000000">
                      <a:alpha val="43137"/>
                    </a:srgbClr>
                  </a:outerShdw>
                </a:effectLst>
              </a:rPr>
              <a:t>अधिकार 8: पंजीकरण शुल्क से छूट</a:t>
            </a:r>
            <a:endParaRPr lang="en-IN"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371600"/>
            <a:ext cx="5334000" cy="5029200"/>
          </a:xfrm>
        </p:spPr>
        <p:txBody>
          <a:bodyPr>
            <a:normAutofit lnSpcReduction="10000"/>
          </a:bodyPr>
          <a:lstStyle/>
          <a:p>
            <a:pPr algn="ctr">
              <a:buNone/>
            </a:pPr>
            <a:r>
              <a:rPr lang="hi-IN" b="1" i="1" dirty="0" smtClean="0">
                <a:effectLst>
                  <a:outerShdw blurRad="38100" dist="38100" dir="2700000" algn="tl">
                    <a:srgbClr val="000000">
                      <a:alpha val="43137"/>
                    </a:srgbClr>
                  </a:outerShdw>
                </a:effectLst>
              </a:rPr>
              <a:t>धारा 44</a:t>
            </a:r>
          </a:p>
          <a:p>
            <a:pPr algn="just"/>
            <a:r>
              <a:rPr lang="hi-IN" sz="2200" dirty="0" smtClean="0"/>
              <a:t>पीपीवी और एफआर अधिनियम के तहत, किसानों को किसी भी प्रकार की फीस या अन्य भुगतानों से पूरी तरह छूट का विशेषाधिकार है </a:t>
            </a:r>
          </a:p>
          <a:p>
            <a:pPr algn="just"/>
            <a:r>
              <a:rPr lang="hi-IN" sz="2200" dirty="0" smtClean="0"/>
              <a:t>जो सामान्य रूप से विभिन्न पंजीकरण के लिए देय होते हैं जैसे कि विशिष्टता, एकरूपता और स्थिरता (डीयूएस) के लिए परीक्षण, और पीपीवी और एफआर प्राधिकरण द्वारा प्रदान की जाने वाली अन्य सेवाएं; साथ ही अदालतों, ट्रिब्यूनल इत्यादि में उल्लंघन या अन्य कारणों से संबंधित कानूनी कार्यवाही में भी किसानो को विशेषाधिकार है </a:t>
            </a:r>
            <a:endParaRPr lang="en-IN" sz="2200" dirty="0"/>
          </a:p>
        </p:txBody>
      </p:sp>
      <p:sp>
        <p:nvSpPr>
          <p:cNvPr id="4" name="Slide Number Placeholder 3"/>
          <p:cNvSpPr>
            <a:spLocks noGrp="1"/>
          </p:cNvSpPr>
          <p:nvPr>
            <p:ph type="sldNum" sz="quarter" idx="12"/>
          </p:nvPr>
        </p:nvSpPr>
        <p:spPr/>
        <p:txBody>
          <a:bodyPr/>
          <a:lstStyle/>
          <a:p>
            <a:fld id="{D8F50FFA-0D96-4706-AA94-02EA65661763}" type="slidenum">
              <a:rPr lang="en-US" altLang="en-US" smtClean="0"/>
              <a:pPr/>
              <a:t>22</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057400"/>
            <a:ext cx="3351959" cy="4191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01762"/>
          </a:xfrm>
        </p:spPr>
        <p:style>
          <a:lnRef idx="1">
            <a:schemeClr val="accent3"/>
          </a:lnRef>
          <a:fillRef idx="2">
            <a:schemeClr val="accent3"/>
          </a:fillRef>
          <a:effectRef idx="1">
            <a:schemeClr val="accent3"/>
          </a:effectRef>
          <a:fontRef idx="minor">
            <a:schemeClr val="dk1"/>
          </a:fontRef>
        </p:style>
        <p:txBody>
          <a:bodyPr/>
          <a:lstStyle/>
          <a:p>
            <a:r>
              <a:rPr lang="hi-IN" b="1" dirty="0" smtClean="0">
                <a:solidFill>
                  <a:srgbClr val="FF0000"/>
                </a:solidFill>
                <a:effectLst>
                  <a:outerShdw blurRad="38100" dist="38100" dir="2700000" algn="tl">
                    <a:srgbClr val="000000">
                      <a:alpha val="43137"/>
                    </a:srgbClr>
                  </a:outerShdw>
                </a:effectLst>
              </a:rPr>
              <a:t>अधिकार 9: निर्दोष उल्लंघन से किसान संरक्षण</a:t>
            </a:r>
            <a:endParaRPr lang="en-IN"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905000"/>
            <a:ext cx="5486400" cy="4525963"/>
          </a:xfrm>
        </p:spPr>
        <p:txBody>
          <a:bodyPr>
            <a:normAutofit lnSpcReduction="10000"/>
          </a:bodyPr>
          <a:lstStyle/>
          <a:p>
            <a:pPr algn="ctr">
              <a:buNone/>
            </a:pPr>
            <a:r>
              <a:rPr lang="hi-IN" b="1" i="1" dirty="0" smtClean="0">
                <a:effectLst>
                  <a:outerShdw blurRad="38100" dist="38100" dir="2700000" algn="tl">
                    <a:srgbClr val="000000">
                      <a:alpha val="43137"/>
                    </a:srgbClr>
                  </a:outerShdw>
                </a:effectLst>
              </a:rPr>
              <a:t>धारा 42 </a:t>
            </a:r>
          </a:p>
          <a:p>
            <a:r>
              <a:rPr lang="hi-IN" sz="2300" dirty="0" smtClean="0"/>
              <a:t>यदि अदालत के समक्ष ये साबित हो जाता है कि किसान द्वारा पीपीवी और एफआर अधिनियम के उल्लंघन के समय उसे किसी भी अधिकार के अस्तित्व के बारे में पता नहीं था, तो उससे शुल्क नहीं लिया जाएगा। </a:t>
            </a:r>
          </a:p>
          <a:p>
            <a:r>
              <a:rPr lang="hi-IN" sz="2300" dirty="0" smtClean="0"/>
              <a:t>यह प्रावधान किसानों का पौधा किस्मों के बीज पर सदियों पुराने अनियंत्रित अधिकारों के कारण और किसानों की कम  कानूनी साक्षरता पर विचार के बाद किया गया।</a:t>
            </a:r>
            <a:endParaRPr lang="en-IN" sz="2300" dirty="0"/>
          </a:p>
        </p:txBody>
      </p:sp>
      <p:sp>
        <p:nvSpPr>
          <p:cNvPr id="4" name="Slide Number Placeholder 3"/>
          <p:cNvSpPr>
            <a:spLocks noGrp="1"/>
          </p:cNvSpPr>
          <p:nvPr>
            <p:ph type="sldNum" sz="quarter" idx="12"/>
          </p:nvPr>
        </p:nvSpPr>
        <p:spPr/>
        <p:txBody>
          <a:bodyPr/>
          <a:lstStyle/>
          <a:p>
            <a:fld id="{D8F50FFA-0D96-4706-AA94-02EA65661763}" type="slidenum">
              <a:rPr lang="en-US" altLang="en-US" smtClean="0"/>
              <a:pPr/>
              <a:t>23</a:t>
            </a:fld>
            <a:endParaRPr lang="en-US" altLang="en-US"/>
          </a:p>
        </p:txBody>
      </p:sp>
      <p:sp>
        <p:nvSpPr>
          <p:cNvPr id="23554" name="AutoShape 2" descr="Image result for cou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23556" name="AutoShape 4" descr="Image result for cou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3558" name="Picture 6" descr="Image result for court"/>
          <p:cNvPicPr>
            <a:picLocks noChangeAspect="1" noChangeArrowheads="1"/>
          </p:cNvPicPr>
          <p:nvPr/>
        </p:nvPicPr>
        <p:blipFill>
          <a:blip r:embed="rId2"/>
          <a:srcRect/>
          <a:stretch>
            <a:fillRect/>
          </a:stretch>
        </p:blipFill>
        <p:spPr bwMode="auto">
          <a:xfrm>
            <a:off x="5943600" y="2438400"/>
            <a:ext cx="2895600" cy="3352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style>
          <a:lnRef idx="1">
            <a:schemeClr val="accent3"/>
          </a:lnRef>
          <a:fillRef idx="2">
            <a:schemeClr val="accent3"/>
          </a:fillRef>
          <a:effectRef idx="1">
            <a:schemeClr val="accent3"/>
          </a:effectRef>
          <a:fontRef idx="minor">
            <a:schemeClr val="dk1"/>
          </a:fontRef>
        </p:style>
        <p:txBody>
          <a:bodyPr/>
          <a:lstStyle/>
          <a:p>
            <a:r>
              <a:rPr lang="hi-IN" sz="3500" b="1" dirty="0" smtClean="0">
                <a:solidFill>
                  <a:srgbClr val="FF0000"/>
                </a:solidFill>
                <a:effectLst>
                  <a:outerShdw blurRad="38100" dist="38100" dir="2700000" algn="tl">
                    <a:srgbClr val="000000">
                      <a:alpha val="43137"/>
                    </a:srgbClr>
                  </a:outerShdw>
                </a:effectLst>
              </a:rPr>
              <a:t>किसानों की किस्मों पंजीकरण का तरीका </a:t>
            </a:r>
            <a:endParaRPr lang="en-IN" sz="3500" b="1" dirty="0">
              <a:solidFill>
                <a:srgbClr val="FF0000"/>
              </a:solidFill>
              <a:effectLst>
                <a:outerShdw blurRad="38100" dist="38100" dir="2700000" algn="tl">
                  <a:srgbClr val="000000">
                    <a:alpha val="43137"/>
                  </a:srgbClr>
                </a:outerShdw>
              </a:effectLst>
            </a:endParaRP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4150397930"/>
              </p:ext>
            </p:extLst>
          </p:nvPr>
        </p:nvGraphicFramePr>
        <p:xfrm>
          <a:off x="990600" y="1143000"/>
          <a:ext cx="7086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8F50FFA-0D96-4706-AA94-02EA65661763}" type="slidenum">
              <a:rPr lang="en-US" altLang="en-US" smtClean="0"/>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WordArt 11"/>
          <p:cNvSpPr>
            <a:spLocks noChangeArrowheads="1" noChangeShapeType="1" noTextEdit="1"/>
          </p:cNvSpPr>
          <p:nvPr/>
        </p:nvSpPr>
        <p:spPr bwMode="auto">
          <a:xfrm rot="-2040373">
            <a:off x="2938463" y="2513013"/>
            <a:ext cx="3200400" cy="1484312"/>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endParaRPr lang="en-IN" sz="3600" kern="10">
              <a:ln w="9525">
                <a:round/>
                <a:headEnd/>
                <a:tailEnd/>
              </a:ln>
              <a:solidFill>
                <a:srgbClr val="FFC000"/>
              </a:solidFill>
              <a:latin typeface="Kruti Dev 010"/>
            </a:endParaRPr>
          </a:p>
        </p:txBody>
      </p:sp>
      <p:sp>
        <p:nvSpPr>
          <p:cNvPr id="13" name="Rectangle 12"/>
          <p:cNvSpPr/>
          <p:nvPr/>
        </p:nvSpPr>
        <p:spPr>
          <a:xfrm>
            <a:off x="2514600" y="304800"/>
            <a:ext cx="3810000" cy="923330"/>
          </a:xfrm>
          <a:prstGeom prst="rect">
            <a:avLst/>
          </a:prstGeom>
          <a:noFill/>
        </p:spPr>
        <p:txBody>
          <a:bodyPr>
            <a:spAutoFit/>
          </a:bodyPr>
          <a:lstStyle/>
          <a:p>
            <a:pPr algn="ctr" fontAlgn="auto">
              <a:spcBef>
                <a:spcPts val="0"/>
              </a:spcBef>
              <a:spcAft>
                <a:spcPts val="0"/>
              </a:spcAft>
              <a:defRPr/>
            </a:pPr>
            <a:r>
              <a:rPr lang="hi-IN" sz="5400" b="1" dirty="0">
                <a:ln w="24500" cmpd="dbl">
                  <a:solidFill>
                    <a:schemeClr val="accent2">
                      <a:shade val="85000"/>
                      <a:satMod val="155000"/>
                    </a:schemeClr>
                  </a:solidFill>
                  <a:prstDash val="solid"/>
                  <a:miter lim="800000"/>
                </a:ln>
                <a:solidFill>
                  <a:srgbClr val="00B050"/>
                </a:solidFill>
                <a:latin typeface="Kruti Dev 010" pitchFamily="2" charset="0"/>
                <a:cs typeface="+mn-cs"/>
              </a:rPr>
              <a:t>आभार</a:t>
            </a:r>
            <a:endParaRPr lang="en-US" sz="5400" b="1" dirty="0">
              <a:ln w="24500" cmpd="dbl">
                <a:solidFill>
                  <a:schemeClr val="accent2">
                    <a:shade val="85000"/>
                    <a:satMod val="155000"/>
                  </a:schemeClr>
                </a:solidFill>
                <a:prstDash val="solid"/>
                <a:miter lim="800000"/>
              </a:ln>
              <a:solidFill>
                <a:srgbClr val="00B050"/>
              </a:solidFill>
              <a:latin typeface="Kruti Dev 010" pitchFamily="2" charset="0"/>
              <a:cs typeface="+mn-cs"/>
            </a:endParaRPr>
          </a:p>
        </p:txBody>
      </p:sp>
      <p:pic>
        <p:nvPicPr>
          <p:cNvPr id="11" name="Picture 10" descr="1199259_f520.jpg"/>
          <p:cNvPicPr>
            <a:picLocks noChangeAspect="1"/>
          </p:cNvPicPr>
          <p:nvPr/>
        </p:nvPicPr>
        <p:blipFill>
          <a:blip r:embed="rId3" cstate="print"/>
          <a:stretch>
            <a:fillRect/>
          </a:stretch>
        </p:blipFill>
        <p:spPr>
          <a:xfrm>
            <a:off x="5715000" y="1295400"/>
            <a:ext cx="2743200" cy="2286000"/>
          </a:xfrm>
          <a:prstGeom prst="ellipse">
            <a:avLst/>
          </a:prstGeom>
          <a:ln>
            <a:noFill/>
          </a:ln>
          <a:effectLst>
            <a:softEdge rad="112500"/>
          </a:effectLst>
        </p:spPr>
      </p:pic>
      <p:pic>
        <p:nvPicPr>
          <p:cNvPr id="12" name="Picture 11" descr="forest-wallpaper.jpg"/>
          <p:cNvPicPr>
            <a:picLocks noChangeAspect="1"/>
          </p:cNvPicPr>
          <p:nvPr/>
        </p:nvPicPr>
        <p:blipFill>
          <a:blip r:embed="rId4" cstate="print"/>
          <a:srcRect b="5622"/>
          <a:stretch>
            <a:fillRect/>
          </a:stretch>
        </p:blipFill>
        <p:spPr>
          <a:xfrm>
            <a:off x="609600" y="1295400"/>
            <a:ext cx="2724961" cy="2286000"/>
          </a:xfrm>
          <a:prstGeom prst="ellipse">
            <a:avLst/>
          </a:prstGeom>
          <a:ln>
            <a:noFill/>
          </a:ln>
          <a:effectLst>
            <a:softEdge rad="112500"/>
          </a:effectLst>
        </p:spPr>
      </p:pic>
      <p:sp>
        <p:nvSpPr>
          <p:cNvPr id="80902" name="Rectangle 1"/>
          <p:cNvSpPr>
            <a:spLocks noChangeArrowheads="1"/>
          </p:cNvSpPr>
          <p:nvPr/>
        </p:nvSpPr>
        <p:spPr bwMode="auto">
          <a:xfrm>
            <a:off x="609600" y="3886200"/>
            <a:ext cx="8077200" cy="1712913"/>
          </a:xfrm>
          <a:prstGeom prst="rect">
            <a:avLst/>
          </a:prstGeom>
          <a:noFill/>
          <a:ln w="9525">
            <a:noFill/>
            <a:miter lim="800000"/>
            <a:headEnd/>
            <a:tailEnd/>
          </a:ln>
        </p:spPr>
        <p:txBody>
          <a:bodyPr>
            <a:spAutoFit/>
          </a:bodyPr>
          <a:lstStyle/>
          <a:p>
            <a:pPr algn="ctr" eaLnBrk="1" hangingPunct="1">
              <a:lnSpc>
                <a:spcPct val="80000"/>
              </a:lnSpc>
              <a:spcBef>
                <a:spcPts val="300"/>
              </a:spcBef>
            </a:pPr>
            <a:endParaRPr lang="hi-IN" altLang="en-US" sz="1600" b="1" dirty="0">
              <a:solidFill>
                <a:srgbClr val="FF0000"/>
              </a:solidFill>
              <a:latin typeface="Kruti Dev 010" pitchFamily="2" charset="0"/>
            </a:endParaRPr>
          </a:p>
          <a:p>
            <a:pPr algn="ctr" eaLnBrk="1" hangingPunct="1">
              <a:lnSpc>
                <a:spcPct val="80000"/>
              </a:lnSpc>
              <a:spcBef>
                <a:spcPts val="300"/>
              </a:spcBef>
            </a:pPr>
            <a:r>
              <a:rPr lang="hi-IN" altLang="en-US" sz="2000" b="1" dirty="0">
                <a:solidFill>
                  <a:srgbClr val="FF0000"/>
                </a:solidFill>
                <a:latin typeface="Kruti Dev 010" pitchFamily="2" charset="0"/>
              </a:rPr>
              <a:t>पौधा किस्म और कृषक अधिकार संरक्षण प्राधिकरण</a:t>
            </a:r>
          </a:p>
          <a:p>
            <a:pPr algn="ctr" eaLnBrk="1" hangingPunct="1">
              <a:lnSpc>
                <a:spcPct val="80000"/>
              </a:lnSpc>
              <a:spcBef>
                <a:spcPts val="300"/>
              </a:spcBef>
            </a:pPr>
            <a:r>
              <a:rPr lang="hi-IN" altLang="en-US" sz="2000" b="1" dirty="0">
                <a:solidFill>
                  <a:srgbClr val="FF0000"/>
                </a:solidFill>
                <a:latin typeface="Kruti Dev 010" pitchFamily="2" charset="0"/>
              </a:rPr>
              <a:t>(कृषि </a:t>
            </a:r>
            <a:r>
              <a:rPr lang="hi-IN" altLang="en-US" sz="2000" b="1" dirty="0" smtClean="0">
                <a:solidFill>
                  <a:srgbClr val="FF0000"/>
                </a:solidFill>
                <a:latin typeface="Kruti Dev 010" pitchFamily="2" charset="0"/>
              </a:rPr>
              <a:t>एव किसान कल्याण मंत्रालय</a:t>
            </a:r>
            <a:r>
              <a:rPr lang="hi-IN" altLang="en-US" sz="2000" b="1" dirty="0">
                <a:solidFill>
                  <a:srgbClr val="FF0000"/>
                </a:solidFill>
                <a:latin typeface="Kruti Dev 010" pitchFamily="2" charset="0"/>
              </a:rPr>
              <a:t>, भारत सरकार)</a:t>
            </a:r>
          </a:p>
          <a:p>
            <a:pPr algn="ctr" eaLnBrk="1" hangingPunct="1">
              <a:lnSpc>
                <a:spcPct val="80000"/>
              </a:lnSpc>
              <a:spcBef>
                <a:spcPts val="300"/>
              </a:spcBef>
            </a:pPr>
            <a:r>
              <a:rPr lang="hi-IN" altLang="en-US" sz="2000" b="1" dirty="0">
                <a:solidFill>
                  <a:srgbClr val="FF0000"/>
                </a:solidFill>
                <a:latin typeface="Kruti Dev 010" pitchFamily="2" charset="0"/>
              </a:rPr>
              <a:t>एस-2, ब्लाक ए, एनएएससी परिसर, डीपीएस मार्ग</a:t>
            </a:r>
          </a:p>
          <a:p>
            <a:pPr algn="ctr" eaLnBrk="1" hangingPunct="1">
              <a:lnSpc>
                <a:spcPct val="80000"/>
              </a:lnSpc>
              <a:spcBef>
                <a:spcPts val="300"/>
              </a:spcBef>
            </a:pPr>
            <a:r>
              <a:rPr lang="hi-IN" altLang="en-US" sz="2000" b="1" dirty="0">
                <a:solidFill>
                  <a:srgbClr val="FF0000"/>
                </a:solidFill>
                <a:latin typeface="Kruti Dev 010" pitchFamily="2" charset="0"/>
              </a:rPr>
              <a:t>नई दिल्ली-110012, भारत</a:t>
            </a:r>
          </a:p>
          <a:p>
            <a:pPr algn="ctr" eaLnBrk="1" hangingPunct="1">
              <a:lnSpc>
                <a:spcPct val="80000"/>
              </a:lnSpc>
              <a:spcBef>
                <a:spcPts val="300"/>
              </a:spcBef>
            </a:pPr>
            <a:r>
              <a:rPr lang="en-US" altLang="en-US" sz="2000" dirty="0">
                <a:solidFill>
                  <a:srgbClr val="FF0000"/>
                </a:solidFill>
                <a:latin typeface="Arial" charset="0"/>
              </a:rPr>
              <a:t>www.plantauthority.gov.in</a:t>
            </a:r>
          </a:p>
        </p:txBody>
      </p:sp>
      <p:pic>
        <p:nvPicPr>
          <p:cNvPr id="9" name="Picture 8" descr="farmer-1.jpg"/>
          <p:cNvPicPr>
            <a:picLocks noChangeAspect="1"/>
          </p:cNvPicPr>
          <p:nvPr/>
        </p:nvPicPr>
        <p:blipFill>
          <a:blip r:embed="rId5" cstate="print"/>
          <a:stretch>
            <a:fillRect/>
          </a:stretch>
        </p:blipFill>
        <p:spPr>
          <a:xfrm>
            <a:off x="3581400" y="1828800"/>
            <a:ext cx="1926167" cy="1600200"/>
          </a:xfrm>
          <a:prstGeom prst="ellipse">
            <a:avLst/>
          </a:prstGeom>
          <a:ln>
            <a:noFill/>
          </a:ln>
          <a:effectLst>
            <a:softEdge rad="112500"/>
          </a:effectLst>
        </p:spPr>
      </p:pic>
      <p:pic>
        <p:nvPicPr>
          <p:cNvPr id="10" name="Picture 9" descr="C:\Users\iandi\Downloads\ppvfra_logo.t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3927929"/>
            <a:ext cx="1362480" cy="1465256"/>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228600" y="3249612"/>
            <a:ext cx="8686800" cy="1077913"/>
          </a:xfrm>
          <a:prstGeom prst="rect">
            <a:avLst/>
          </a:prstGeom>
          <a:noFill/>
          <a:ln w="9525">
            <a:noFill/>
            <a:miter lim="800000"/>
            <a:headEnd/>
            <a:tailEnd/>
          </a:ln>
        </p:spPr>
        <p:txBody>
          <a:bodyPr>
            <a:spAutoFit/>
          </a:bodyPr>
          <a:lstStyle/>
          <a:p>
            <a:pPr algn="ctr">
              <a:spcBef>
                <a:spcPct val="50000"/>
              </a:spcBef>
              <a:defRPr/>
            </a:pPr>
            <a:r>
              <a:rPr lang="hi-IN" sz="3200" b="1" dirty="0">
                <a:solidFill>
                  <a:schemeClr val="accent4">
                    <a:lumMod val="75000"/>
                  </a:schemeClr>
                </a:solidFill>
                <a:latin typeface="Agra" pitchFamily="2" charset="0"/>
                <a:cs typeface="+mn-cs"/>
              </a:rPr>
              <a:t>भारत विश्व के 17 वृहद जैव विविधता वाले देशों में से एक है।</a:t>
            </a:r>
            <a:endParaRPr lang="en-US" sz="3200" b="1" dirty="0">
              <a:solidFill>
                <a:schemeClr val="accent4">
                  <a:lumMod val="75000"/>
                </a:schemeClr>
              </a:solidFill>
              <a:latin typeface="Agra" pitchFamily="2" charset="0"/>
              <a:cs typeface="+mn-cs"/>
            </a:endParaRPr>
          </a:p>
        </p:txBody>
      </p:sp>
      <p:pic>
        <p:nvPicPr>
          <p:cNvPr id="77827" name="Picture 6" descr="Jeypore Visit Nov 2010 173.JPG"/>
          <p:cNvPicPr>
            <a:picLocks noChangeAspect="1"/>
          </p:cNvPicPr>
          <p:nvPr/>
        </p:nvPicPr>
        <p:blipFill>
          <a:blip r:embed="rId2"/>
          <a:srcRect/>
          <a:stretch>
            <a:fillRect/>
          </a:stretch>
        </p:blipFill>
        <p:spPr bwMode="auto">
          <a:xfrm>
            <a:off x="6172200" y="1223962"/>
            <a:ext cx="2819400" cy="1976438"/>
          </a:xfrm>
          <a:prstGeom prst="rect">
            <a:avLst/>
          </a:prstGeom>
          <a:noFill/>
          <a:ln w="9525">
            <a:noFill/>
            <a:miter lim="800000"/>
            <a:headEnd/>
            <a:tailEnd/>
          </a:ln>
        </p:spPr>
      </p:pic>
      <p:pic>
        <p:nvPicPr>
          <p:cNvPr id="77828" name="Picture 7" descr="Jeypore Visit Nov 2010 174.JPG"/>
          <p:cNvPicPr>
            <a:picLocks noChangeAspect="1"/>
          </p:cNvPicPr>
          <p:nvPr/>
        </p:nvPicPr>
        <p:blipFill>
          <a:blip r:embed="rId3"/>
          <a:srcRect/>
          <a:stretch>
            <a:fillRect/>
          </a:stretch>
        </p:blipFill>
        <p:spPr bwMode="auto">
          <a:xfrm>
            <a:off x="6172200" y="4240212"/>
            <a:ext cx="2843213" cy="2133600"/>
          </a:xfrm>
          <a:prstGeom prst="rect">
            <a:avLst/>
          </a:prstGeom>
          <a:noFill/>
          <a:ln w="9525">
            <a:noFill/>
            <a:miter lim="800000"/>
            <a:headEnd/>
            <a:tailEnd/>
          </a:ln>
        </p:spPr>
      </p:pic>
      <p:pic>
        <p:nvPicPr>
          <p:cNvPr id="77829" name="Picture 10" descr="Jeypore Visit Nov 2010 180.JPG"/>
          <p:cNvPicPr>
            <a:picLocks noChangeAspect="1"/>
          </p:cNvPicPr>
          <p:nvPr/>
        </p:nvPicPr>
        <p:blipFill>
          <a:blip r:embed="rId4"/>
          <a:srcRect/>
          <a:stretch>
            <a:fillRect/>
          </a:stretch>
        </p:blipFill>
        <p:spPr bwMode="auto">
          <a:xfrm>
            <a:off x="3352800" y="1219200"/>
            <a:ext cx="2819400" cy="1970210"/>
          </a:xfrm>
          <a:prstGeom prst="rect">
            <a:avLst/>
          </a:prstGeom>
          <a:noFill/>
          <a:ln w="9525">
            <a:noFill/>
            <a:miter lim="800000"/>
            <a:headEnd/>
            <a:tailEnd/>
          </a:ln>
        </p:spPr>
      </p:pic>
      <p:pic>
        <p:nvPicPr>
          <p:cNvPr id="77830" name="Picture 11" descr="Jeypore Visit Nov 2010 185.JPG"/>
          <p:cNvPicPr>
            <a:picLocks noChangeAspect="1"/>
          </p:cNvPicPr>
          <p:nvPr/>
        </p:nvPicPr>
        <p:blipFill>
          <a:blip r:embed="rId5"/>
          <a:srcRect/>
          <a:stretch>
            <a:fillRect/>
          </a:stretch>
        </p:blipFill>
        <p:spPr bwMode="auto">
          <a:xfrm>
            <a:off x="304800" y="1200150"/>
            <a:ext cx="3047999" cy="2046410"/>
          </a:xfrm>
          <a:prstGeom prst="rect">
            <a:avLst/>
          </a:prstGeom>
          <a:noFill/>
          <a:ln w="9525">
            <a:noFill/>
            <a:miter lim="800000"/>
            <a:headEnd/>
            <a:tailEnd/>
          </a:ln>
        </p:spPr>
      </p:pic>
      <p:pic>
        <p:nvPicPr>
          <p:cNvPr id="77831" name="Picture 9" descr="DSCN2285.JPG"/>
          <p:cNvPicPr>
            <a:picLocks noChangeAspect="1"/>
          </p:cNvPicPr>
          <p:nvPr/>
        </p:nvPicPr>
        <p:blipFill>
          <a:blip r:embed="rId6"/>
          <a:srcRect/>
          <a:stretch>
            <a:fillRect/>
          </a:stretch>
        </p:blipFill>
        <p:spPr bwMode="auto">
          <a:xfrm>
            <a:off x="3200400" y="4240212"/>
            <a:ext cx="2881313" cy="2160588"/>
          </a:xfrm>
          <a:prstGeom prst="rect">
            <a:avLst/>
          </a:prstGeom>
          <a:noFill/>
          <a:ln w="9525">
            <a:noFill/>
            <a:miter lim="800000"/>
            <a:headEnd/>
            <a:tailEnd/>
          </a:ln>
        </p:spPr>
      </p:pic>
      <p:pic>
        <p:nvPicPr>
          <p:cNvPr id="77832" name="Picture 10" descr="DSCN2162.JPG"/>
          <p:cNvPicPr>
            <a:picLocks noChangeAspect="1"/>
          </p:cNvPicPr>
          <p:nvPr/>
        </p:nvPicPr>
        <p:blipFill>
          <a:blip r:embed="rId7"/>
          <a:srcRect l="12988" t="3801" b="11151"/>
          <a:stretch>
            <a:fillRect/>
          </a:stretch>
        </p:blipFill>
        <p:spPr bwMode="auto">
          <a:xfrm>
            <a:off x="228600" y="4240212"/>
            <a:ext cx="2946400" cy="2160588"/>
          </a:xfrm>
          <a:prstGeom prst="rect">
            <a:avLst/>
          </a:prstGeom>
          <a:noFill/>
          <a:ln w="9525">
            <a:noFill/>
            <a:miter lim="800000"/>
            <a:headEnd/>
            <a:tailEnd/>
          </a:ln>
        </p:spPr>
      </p:pic>
      <p:sp>
        <p:nvSpPr>
          <p:cNvPr id="9" name="Rectangle 8"/>
          <p:cNvSpPr/>
          <p:nvPr/>
        </p:nvSpPr>
        <p:spPr>
          <a:xfrm>
            <a:off x="2819400" y="228600"/>
            <a:ext cx="4038600"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i-IN" sz="4200" b="1" dirty="0" smtClean="0">
                <a:solidFill>
                  <a:srgbClr val="FF0000"/>
                </a:solidFill>
                <a:effectLst>
                  <a:outerShdw blurRad="38100" dist="38100" dir="2700000" algn="tl">
                    <a:srgbClr val="000000">
                      <a:alpha val="43137"/>
                    </a:srgbClr>
                  </a:outerShdw>
                </a:effectLst>
              </a:rPr>
              <a:t>भूमिका </a:t>
            </a:r>
            <a:endParaRPr lang="en-IN" sz="42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descr="Dr.P.K.Singh.jpg"/>
          <p:cNvPicPr>
            <a:picLocks noChangeAspect="1"/>
          </p:cNvPicPr>
          <p:nvPr/>
        </p:nvPicPr>
        <p:blipFill>
          <a:blip r:embed="rId2"/>
          <a:srcRect l="22623"/>
          <a:stretch>
            <a:fillRect/>
          </a:stretch>
        </p:blipFill>
        <p:spPr bwMode="auto">
          <a:xfrm>
            <a:off x="4191000" y="1219201"/>
            <a:ext cx="4648200" cy="5105399"/>
          </a:xfrm>
          <a:prstGeom prst="rect">
            <a:avLst/>
          </a:prstGeom>
          <a:noFill/>
          <a:ln w="9525">
            <a:noFill/>
            <a:miter lim="800000"/>
            <a:headEnd/>
            <a:tailEnd/>
          </a:ln>
        </p:spPr>
      </p:pic>
      <p:sp>
        <p:nvSpPr>
          <p:cNvPr id="21508" name="TextBox 3"/>
          <p:cNvSpPr txBox="1">
            <a:spLocks noChangeArrowheads="1"/>
          </p:cNvSpPr>
          <p:nvPr/>
        </p:nvSpPr>
        <p:spPr bwMode="auto">
          <a:xfrm>
            <a:off x="6019800" y="1219201"/>
            <a:ext cx="2735263" cy="369332"/>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hi-IN" dirty="0" smtClean="0">
                <a:solidFill>
                  <a:srgbClr val="006600"/>
                </a:solidFill>
                <a:latin typeface="Arial Black" pitchFamily="34" charset="0"/>
              </a:rPr>
              <a:t>कृषि जैवविधता के 22 केंद्र </a:t>
            </a:r>
            <a:endParaRPr lang="en-IN" dirty="0" smtClean="0">
              <a:solidFill>
                <a:srgbClr val="006600"/>
              </a:solidFill>
              <a:latin typeface="Arial Black" pitchFamily="34" charset="0"/>
            </a:endParaRPr>
          </a:p>
        </p:txBody>
      </p:sp>
      <p:sp>
        <p:nvSpPr>
          <p:cNvPr id="76804" name="Rectangle 1"/>
          <p:cNvSpPr>
            <a:spLocks noChangeArrowheads="1"/>
          </p:cNvSpPr>
          <p:nvPr/>
        </p:nvSpPr>
        <p:spPr bwMode="auto">
          <a:xfrm>
            <a:off x="228600" y="1219200"/>
            <a:ext cx="4114800" cy="5509200"/>
          </a:xfrm>
          <a:prstGeom prst="rect">
            <a:avLst/>
          </a:prstGeom>
          <a:noFill/>
          <a:ln w="9525">
            <a:noFill/>
            <a:miter lim="800000"/>
            <a:headEnd/>
            <a:tailEnd/>
          </a:ln>
        </p:spPr>
        <p:txBody>
          <a:bodyPr wrap="square">
            <a:spAutoFit/>
          </a:bodyPr>
          <a:lstStyle/>
          <a:p>
            <a:pPr marL="342900" indent="-342900">
              <a:buFont typeface="+mj-lt"/>
              <a:buAutoNum type="arabicPeriod"/>
            </a:pPr>
            <a:r>
              <a:rPr lang="hi-IN" sz="1600" b="1" dirty="0" smtClean="0"/>
              <a:t>शीत मरु क्षेत्र</a:t>
            </a:r>
            <a:endParaRPr lang="en-IN" sz="1600" b="1" dirty="0" smtClean="0"/>
          </a:p>
          <a:p>
            <a:pPr marL="342900" indent="-342900">
              <a:buFont typeface="+mj-lt"/>
              <a:buAutoNum type="arabicPeriod"/>
            </a:pPr>
            <a:r>
              <a:rPr lang="hi-IN" sz="1600" b="1" dirty="0" smtClean="0"/>
              <a:t>पश्चिम हिमालय क्षेत्र </a:t>
            </a:r>
            <a:endParaRPr lang="en-IN" sz="1600" b="1" dirty="0" smtClean="0"/>
          </a:p>
          <a:p>
            <a:pPr marL="342900" indent="-342900">
              <a:buFont typeface="+mj-lt"/>
              <a:buAutoNum type="arabicPeriod"/>
            </a:pPr>
            <a:r>
              <a:rPr lang="hi-IN" sz="1600" b="1" dirty="0" smtClean="0"/>
              <a:t>पूर्वी क्षेत्र</a:t>
            </a:r>
            <a:endParaRPr lang="en-IN" sz="1600" b="1" dirty="0" smtClean="0"/>
          </a:p>
          <a:p>
            <a:pPr marL="342900" indent="-342900">
              <a:buFont typeface="+mj-lt"/>
              <a:buAutoNum type="arabicPeriod"/>
            </a:pPr>
            <a:r>
              <a:rPr lang="hi-IN" sz="1600" b="1" dirty="0" smtClean="0"/>
              <a:t>ब्रम्पुत्र घाटी क्षेत्र </a:t>
            </a:r>
            <a:endParaRPr lang="en-IN" sz="1600" b="1" dirty="0" smtClean="0"/>
          </a:p>
          <a:p>
            <a:pPr marL="342900" indent="-342900">
              <a:buFont typeface="+mj-lt"/>
              <a:buAutoNum type="arabicPeriod"/>
            </a:pPr>
            <a:r>
              <a:rPr lang="hi-IN" sz="1600" b="1" dirty="0" smtClean="0"/>
              <a:t>खसिया जन्तिया गारो पर्वतीय क्षेत्र </a:t>
            </a:r>
            <a:endParaRPr lang="en-IN" sz="1600" b="1" dirty="0" smtClean="0"/>
          </a:p>
          <a:p>
            <a:pPr marL="342900" indent="-342900">
              <a:buFont typeface="+mj-lt"/>
              <a:buAutoNum type="arabicPeriod"/>
            </a:pPr>
            <a:r>
              <a:rPr lang="hi-IN" sz="1600" b="1" dirty="0" smtClean="0"/>
              <a:t>उतर पूर्वी पर्वतीय क्षेत्र</a:t>
            </a:r>
            <a:endParaRPr lang="en-IN" sz="1600" b="1" dirty="0" smtClean="0"/>
          </a:p>
          <a:p>
            <a:pPr marL="342900" indent="-342900">
              <a:buFont typeface="+mj-lt"/>
              <a:buAutoNum type="arabicPeriod"/>
            </a:pPr>
            <a:r>
              <a:rPr lang="hi-IN" sz="1600" b="1" dirty="0" smtClean="0"/>
              <a:t>शुष्क पश्चिमी क्षेत्र</a:t>
            </a:r>
            <a:endParaRPr lang="en-IN" sz="1600" b="1" dirty="0" smtClean="0"/>
          </a:p>
          <a:p>
            <a:pPr marL="342900" indent="-342900">
              <a:buFont typeface="+mj-lt"/>
              <a:buAutoNum type="arabicPeriod"/>
            </a:pPr>
            <a:r>
              <a:rPr lang="hi-IN" sz="1600" b="1" dirty="0" smtClean="0"/>
              <a:t>मालवा पठार और केन्द्रीय उच्च भूमि क्षेत्र</a:t>
            </a:r>
            <a:endParaRPr lang="en-IN" sz="1600" b="1" dirty="0" smtClean="0"/>
          </a:p>
          <a:p>
            <a:pPr marL="342900" indent="-342900">
              <a:buFont typeface="+mj-lt"/>
              <a:buAutoNum type="arabicPeriod"/>
            </a:pPr>
            <a:r>
              <a:rPr lang="hi-IN" sz="1600" b="1" dirty="0" smtClean="0"/>
              <a:t>काठियावाड क्षेत्र</a:t>
            </a:r>
            <a:endParaRPr lang="en-IN" sz="1600" b="1" dirty="0" smtClean="0"/>
          </a:p>
          <a:p>
            <a:pPr marL="342900" indent="-342900">
              <a:buFont typeface="+mj-lt"/>
              <a:buAutoNum type="arabicPeriod"/>
            </a:pPr>
            <a:r>
              <a:rPr lang="hi-IN" sz="1600" b="1" dirty="0" smtClean="0"/>
              <a:t>बुंदेलखंड क्षेत्र</a:t>
            </a:r>
            <a:endParaRPr lang="en-IN" sz="1600" b="1" dirty="0" smtClean="0"/>
          </a:p>
          <a:p>
            <a:pPr marL="342900" indent="-342900">
              <a:buFont typeface="+mj-lt"/>
              <a:buAutoNum type="arabicPeriod"/>
            </a:pPr>
            <a:r>
              <a:rPr lang="hi-IN" sz="1600" b="1" dirty="0" smtClean="0"/>
              <a:t>गंगा के उपरी मैदान </a:t>
            </a:r>
            <a:endParaRPr lang="en-IN" sz="1600" b="1" dirty="0" smtClean="0"/>
          </a:p>
          <a:p>
            <a:pPr marL="342900" indent="-342900">
              <a:buFont typeface="+mj-lt"/>
              <a:buAutoNum type="arabicPeriod"/>
            </a:pPr>
            <a:r>
              <a:rPr lang="hi-IN" sz="1600" b="1" dirty="0" smtClean="0"/>
              <a:t>गंगा के निचले मैदान</a:t>
            </a:r>
            <a:endParaRPr lang="en-IN" sz="1600" b="1" dirty="0" smtClean="0"/>
          </a:p>
          <a:p>
            <a:pPr marL="342900" indent="-342900">
              <a:buFont typeface="+mj-lt"/>
              <a:buAutoNum type="arabicPeriod"/>
            </a:pPr>
            <a:r>
              <a:rPr lang="hi-IN" sz="1600" b="1" dirty="0" smtClean="0"/>
              <a:t>गंगा का मुहाना क्षेत्र </a:t>
            </a:r>
            <a:endParaRPr lang="en-IN" sz="1600" b="1" dirty="0" smtClean="0"/>
          </a:p>
          <a:p>
            <a:pPr marL="342900" indent="-342900">
              <a:buFont typeface="+mj-lt"/>
              <a:buAutoNum type="arabicPeriod"/>
            </a:pPr>
            <a:r>
              <a:rPr lang="hi-IN" sz="1600" b="1" dirty="0" smtClean="0"/>
              <a:t>छोटा नागपुर क्षेत्र</a:t>
            </a:r>
            <a:endParaRPr lang="en-IN" sz="1600" b="1" dirty="0" smtClean="0"/>
          </a:p>
          <a:p>
            <a:pPr marL="342900" indent="-342900">
              <a:buFont typeface="+mj-lt"/>
              <a:buAutoNum type="arabicPeriod"/>
            </a:pPr>
            <a:r>
              <a:rPr lang="hi-IN" sz="1600" b="1" dirty="0" smtClean="0"/>
              <a:t>बस्तर क्षेत्र</a:t>
            </a:r>
            <a:endParaRPr lang="en-IN" sz="1600" b="1" dirty="0" smtClean="0"/>
          </a:p>
          <a:p>
            <a:pPr marL="342900" indent="-342900">
              <a:buFont typeface="+mj-lt"/>
              <a:buAutoNum type="arabicPeriod"/>
            </a:pPr>
            <a:r>
              <a:rPr lang="hi-IN" sz="1600" b="1" dirty="0" smtClean="0"/>
              <a:t>कोरापुट क्षेत्र</a:t>
            </a:r>
            <a:endParaRPr lang="en-IN" sz="1600" b="1" dirty="0" smtClean="0"/>
          </a:p>
          <a:p>
            <a:pPr marL="342900" indent="-342900">
              <a:buFont typeface="+mj-lt"/>
              <a:buAutoNum type="arabicPeriod"/>
            </a:pPr>
            <a:r>
              <a:rPr lang="hi-IN" sz="1600" b="1" dirty="0" smtClean="0"/>
              <a:t>दक्षिणी पूर्वी घाट क्षेत्र</a:t>
            </a:r>
            <a:endParaRPr lang="en-IN" sz="1600" b="1" dirty="0" smtClean="0"/>
          </a:p>
          <a:p>
            <a:pPr marL="342900" indent="-342900">
              <a:buFont typeface="+mj-lt"/>
              <a:buAutoNum type="arabicPeriod"/>
            </a:pPr>
            <a:r>
              <a:rPr lang="hi-IN" sz="1600" b="1" dirty="0" smtClean="0"/>
              <a:t>कावेरी क्षेत्र</a:t>
            </a:r>
            <a:endParaRPr lang="en-IN" sz="1600" b="1" dirty="0" smtClean="0"/>
          </a:p>
          <a:p>
            <a:pPr marL="342900" indent="-342900">
              <a:buFont typeface="+mj-lt"/>
              <a:buAutoNum type="arabicPeriod"/>
            </a:pPr>
            <a:r>
              <a:rPr lang="hi-IN" sz="1600" b="1" dirty="0" smtClean="0"/>
              <a:t>दक्कन क्षेत्र</a:t>
            </a:r>
            <a:endParaRPr lang="en-IN" sz="1600" b="1" dirty="0" smtClean="0"/>
          </a:p>
          <a:p>
            <a:pPr marL="342900" indent="-342900">
              <a:buFont typeface="+mj-lt"/>
              <a:buAutoNum type="arabicPeriod"/>
            </a:pPr>
            <a:r>
              <a:rPr lang="hi-IN" sz="1600" b="1" dirty="0" smtClean="0"/>
              <a:t>कोंकण क्षेत्र</a:t>
            </a:r>
            <a:endParaRPr lang="en-IN" sz="1600" b="1" dirty="0" smtClean="0"/>
          </a:p>
          <a:p>
            <a:pPr marL="342900" indent="-342900">
              <a:buFont typeface="+mj-lt"/>
              <a:buAutoNum type="arabicPeriod"/>
            </a:pPr>
            <a:r>
              <a:rPr lang="hi-IN" sz="1600" b="1" dirty="0" smtClean="0"/>
              <a:t>मालाबार क्षेत्र</a:t>
            </a:r>
            <a:endParaRPr lang="en-IN" sz="1600" b="1" dirty="0" smtClean="0"/>
          </a:p>
          <a:p>
            <a:pPr marL="342900" indent="-342900">
              <a:buFont typeface="+mj-lt"/>
              <a:buAutoNum type="arabicPeriod"/>
            </a:pPr>
            <a:r>
              <a:rPr lang="hi-IN" sz="1600" b="1" dirty="0" smtClean="0"/>
              <a:t>द्वीप समूह क्षेत्र </a:t>
            </a:r>
            <a:endParaRPr lang="en-IN" sz="1600" b="1" dirty="0"/>
          </a:p>
        </p:txBody>
      </p:sp>
      <p:sp>
        <p:nvSpPr>
          <p:cNvPr id="5" name="Rounded Rectangle 4"/>
          <p:cNvSpPr/>
          <p:nvPr/>
        </p:nvSpPr>
        <p:spPr>
          <a:xfrm>
            <a:off x="1371600" y="228600"/>
            <a:ext cx="58674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i-IN" sz="2600" b="1" dirty="0" smtClean="0"/>
              <a:t>भारत में कृषि जैव विविधता के 22 केंद्र </a:t>
            </a:r>
            <a:endParaRPr lang="en-IN" sz="2600"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style>
          <a:lnRef idx="1">
            <a:schemeClr val="accent3"/>
          </a:lnRef>
          <a:fillRef idx="2">
            <a:schemeClr val="accent3"/>
          </a:fillRef>
          <a:effectRef idx="1">
            <a:schemeClr val="accent3"/>
          </a:effectRef>
          <a:fontRef idx="minor">
            <a:schemeClr val="dk1"/>
          </a:fontRef>
        </p:style>
        <p:txBody>
          <a:bodyPr/>
          <a:lstStyle/>
          <a:p>
            <a:pPr algn="ctr"/>
            <a:r>
              <a:rPr lang="hi-IN" b="1" dirty="0" smtClean="0">
                <a:solidFill>
                  <a:srgbClr val="FF0000"/>
                </a:solidFill>
                <a:effectLst>
                  <a:outerShdw blurRad="38100" dist="38100" dir="2700000" algn="tl">
                    <a:srgbClr val="000000">
                      <a:alpha val="43137"/>
                    </a:srgbClr>
                  </a:outerShdw>
                </a:effectLst>
              </a:rPr>
              <a:t>भूमिका  </a:t>
            </a:r>
            <a:endParaRPr lang="en-IN"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798637"/>
            <a:ext cx="5867400" cy="4525963"/>
          </a:xfrm>
        </p:spPr>
        <p:txBody>
          <a:bodyPr>
            <a:normAutofit lnSpcReduction="10000"/>
          </a:bodyPr>
          <a:lstStyle/>
          <a:p>
            <a:r>
              <a:rPr lang="hi-IN" sz="2600" dirty="0" smtClean="0"/>
              <a:t>कृषि भारतीय अर्थव्यवस्था का स्तंभ है</a:t>
            </a:r>
          </a:p>
          <a:p>
            <a:r>
              <a:rPr lang="hi-IN" sz="2600" dirty="0" smtClean="0"/>
              <a:t>कृषि का सकल घरेलू उत्पाद (17-18%) और कुल निर्यात में (10-12%) योगदान है </a:t>
            </a:r>
          </a:p>
          <a:p>
            <a:r>
              <a:rPr lang="hi-IN" sz="2600" dirty="0" smtClean="0"/>
              <a:t>भारत की 58% आबादी की आजीविका का प्राथमिक स्रोत है </a:t>
            </a:r>
          </a:p>
          <a:p>
            <a:r>
              <a:rPr lang="hi-IN" sz="2600" dirty="0" smtClean="0"/>
              <a:t>जिसमे अधिक्तर छोटे एवम मध्यम वर्गीय किसान हैं जो पीढ़ियों से कृषि पर आश्रित हैं</a:t>
            </a:r>
          </a:p>
          <a:p>
            <a:r>
              <a:rPr lang="hi-IN" sz="2600" dirty="0" smtClean="0"/>
              <a:t>अपने बीजों का उपयोग और उनका सरंक्षण करते हैं  </a:t>
            </a:r>
            <a:endParaRPr lang="en-IN" sz="2600" dirty="0"/>
          </a:p>
        </p:txBody>
      </p:sp>
      <p:sp>
        <p:nvSpPr>
          <p:cNvPr id="4" name="Slide Number Placeholder 3"/>
          <p:cNvSpPr>
            <a:spLocks noGrp="1"/>
          </p:cNvSpPr>
          <p:nvPr>
            <p:ph type="sldNum" sz="quarter" idx="12"/>
          </p:nvPr>
        </p:nvSpPr>
        <p:spPr/>
        <p:txBody>
          <a:bodyPr/>
          <a:lstStyle/>
          <a:p>
            <a:fld id="{D8F50FFA-0D96-4706-AA94-02EA65661763}" type="slidenum">
              <a:rPr lang="en-US" altLang="en-US" smtClean="0"/>
              <a:pPr/>
              <a:t>5</a:t>
            </a:fld>
            <a:endParaRPr lang="en-US" altLang="en-US"/>
          </a:p>
        </p:txBody>
      </p:sp>
      <p:sp>
        <p:nvSpPr>
          <p:cNvPr id="22530" name="AutoShape 2" descr="Image result for agriculture econo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2531" name="Picture 3" descr="E:\PPV &amp; FRA\download.jpg"/>
          <p:cNvPicPr>
            <a:picLocks noChangeAspect="1" noChangeArrowheads="1"/>
          </p:cNvPicPr>
          <p:nvPr/>
        </p:nvPicPr>
        <p:blipFill>
          <a:blip r:embed="rId2"/>
          <a:srcRect t="8000" b="8000"/>
          <a:stretch>
            <a:fillRect/>
          </a:stretch>
        </p:blipFill>
        <p:spPr bwMode="auto">
          <a:xfrm>
            <a:off x="5915025" y="1905000"/>
            <a:ext cx="3076575"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style>
          <a:lnRef idx="1">
            <a:schemeClr val="accent3"/>
          </a:lnRef>
          <a:fillRef idx="2">
            <a:schemeClr val="accent3"/>
          </a:fillRef>
          <a:effectRef idx="1">
            <a:schemeClr val="accent3"/>
          </a:effectRef>
          <a:fontRef idx="minor">
            <a:schemeClr val="dk1"/>
          </a:fontRef>
        </p:style>
        <p:txBody>
          <a:bodyPr/>
          <a:lstStyle/>
          <a:p>
            <a:pPr algn="ctr"/>
            <a:r>
              <a:rPr lang="hi-IN" b="1" dirty="0" smtClean="0">
                <a:solidFill>
                  <a:srgbClr val="FF0000"/>
                </a:solidFill>
                <a:effectLst>
                  <a:outerShdw blurRad="38100" dist="38100" dir="2700000" algn="tl">
                    <a:srgbClr val="000000">
                      <a:alpha val="43137"/>
                    </a:srgbClr>
                  </a:outerShdw>
                </a:effectLst>
              </a:rPr>
              <a:t>किसान</a:t>
            </a:r>
            <a:r>
              <a:rPr lang="hi-IN" dirty="0" smtClean="0"/>
              <a:t> </a:t>
            </a:r>
            <a:endParaRPr lang="en-IN" dirty="0"/>
          </a:p>
        </p:txBody>
      </p:sp>
      <p:sp>
        <p:nvSpPr>
          <p:cNvPr id="3" name="Content Placeholder 2"/>
          <p:cNvSpPr>
            <a:spLocks noGrp="1"/>
          </p:cNvSpPr>
          <p:nvPr>
            <p:ph idx="1"/>
          </p:nvPr>
        </p:nvSpPr>
        <p:spPr>
          <a:xfrm>
            <a:off x="381000" y="1600200"/>
            <a:ext cx="5410200" cy="4800600"/>
          </a:xfrm>
        </p:spPr>
        <p:txBody>
          <a:bodyPr>
            <a:normAutofit lnSpcReduction="10000"/>
          </a:bodyPr>
          <a:lstStyle/>
          <a:p>
            <a:pPr algn="just"/>
            <a:r>
              <a:rPr lang="hi-IN" sz="2600" dirty="0" smtClean="0"/>
              <a:t>किसान का मतलब है कि कोई भी व्यक्ति जो- </a:t>
            </a:r>
          </a:p>
          <a:p>
            <a:pPr lvl="1" algn="just"/>
            <a:r>
              <a:rPr lang="hi-IN" sz="2200" dirty="0" smtClean="0"/>
              <a:t>भूमि पर खुद खेती करके फसल पैदा करता है या </a:t>
            </a:r>
          </a:p>
          <a:p>
            <a:pPr lvl="1" algn="just"/>
            <a:r>
              <a:rPr lang="hi-IN" sz="2200" dirty="0" smtClean="0"/>
              <a:t>दूसरे व्यक्ति द्वारा भूमि पर खेती करवाता है और खुद निगरानी करता है  </a:t>
            </a:r>
          </a:p>
          <a:p>
            <a:pPr lvl="1" algn="just"/>
            <a:r>
              <a:rPr lang="hi-IN" sz="2200" dirty="0" smtClean="0"/>
              <a:t>किसी भी जंगली प्रजातियों या पारंपरिक किस्मों को संरक्षित और उसकी रक्षा करता है </a:t>
            </a:r>
          </a:p>
          <a:p>
            <a:pPr lvl="1" algn="just"/>
            <a:r>
              <a:rPr lang="hi-IN" sz="2200" dirty="0" smtClean="0"/>
              <a:t>ऐसी जंगली प्रजातियों और पारंपरिक किस्मों में उनके उपयोगी गुणों का चयन एव पहचान कर उनमे मूल्य जोड़ता है </a:t>
            </a:r>
            <a:r>
              <a:rPr lang="hi-IN" sz="2400" dirty="0" smtClean="0"/>
              <a:t> </a:t>
            </a:r>
            <a:endParaRPr lang="en-IN" sz="2400" dirty="0"/>
          </a:p>
        </p:txBody>
      </p:sp>
      <p:sp>
        <p:nvSpPr>
          <p:cNvPr id="4" name="Slide Number Placeholder 3"/>
          <p:cNvSpPr>
            <a:spLocks noGrp="1"/>
          </p:cNvSpPr>
          <p:nvPr>
            <p:ph type="sldNum" sz="quarter" idx="12"/>
          </p:nvPr>
        </p:nvSpPr>
        <p:spPr/>
        <p:txBody>
          <a:bodyPr/>
          <a:lstStyle/>
          <a:p>
            <a:fld id="{D8F50FFA-0D96-4706-AA94-02EA65661763}" type="slidenum">
              <a:rPr lang="en-US" altLang="en-US" smtClean="0"/>
              <a:pPr/>
              <a:t>6</a:t>
            </a:fld>
            <a:endParaRPr lang="en-US" altLang="en-US"/>
          </a:p>
        </p:txBody>
      </p:sp>
      <p:sp>
        <p:nvSpPr>
          <p:cNvPr id="4098" name="AutoShape 2" descr="Image result for farmer ind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100" name="AutoShape 4" descr="Image result for farmer ind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102" name="AutoShape 6" descr="Image result for farmer ind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104" name="AutoShape 8" descr="Image result for farmer indi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105" name="Picture 9" descr="E:\PPV &amp; FRA\download.jpg"/>
          <p:cNvPicPr>
            <a:picLocks noChangeAspect="1" noChangeArrowheads="1"/>
          </p:cNvPicPr>
          <p:nvPr/>
        </p:nvPicPr>
        <p:blipFill>
          <a:blip r:embed="rId2"/>
          <a:srcRect/>
          <a:stretch>
            <a:fillRect/>
          </a:stretch>
        </p:blipFill>
        <p:spPr bwMode="auto">
          <a:xfrm>
            <a:off x="5943600" y="1898822"/>
            <a:ext cx="3048000" cy="3276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style>
          <a:lnRef idx="1">
            <a:schemeClr val="accent3"/>
          </a:lnRef>
          <a:fillRef idx="2">
            <a:schemeClr val="accent3"/>
          </a:fillRef>
          <a:effectRef idx="1">
            <a:schemeClr val="accent3"/>
          </a:effectRef>
          <a:fontRef idx="minor">
            <a:schemeClr val="dk1"/>
          </a:fontRef>
        </p:style>
        <p:txBody>
          <a:bodyPr/>
          <a:lstStyle/>
          <a:p>
            <a:r>
              <a:rPr lang="hi-IN" sz="4000" b="1" dirty="0" smtClean="0">
                <a:solidFill>
                  <a:srgbClr val="FF0000"/>
                </a:solidFill>
                <a:effectLst>
                  <a:outerShdw blurRad="38100" dist="38100" dir="2700000" algn="tl">
                    <a:srgbClr val="000000">
                      <a:alpha val="43137"/>
                    </a:srgbClr>
                  </a:outerShdw>
                </a:effectLst>
              </a:rPr>
              <a:t>किसानों के अधिकार से क्या अर्थ है?</a:t>
            </a:r>
            <a:endParaRPr lang="en-IN"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8686800" cy="4525963"/>
          </a:xfrm>
        </p:spPr>
        <p:txBody>
          <a:bodyPr>
            <a:normAutofit lnSpcReduction="10000"/>
          </a:bodyPr>
          <a:lstStyle/>
          <a:p>
            <a:pPr algn="just">
              <a:buNone/>
            </a:pPr>
            <a:r>
              <a:rPr lang="hi-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कानूनी मान्यता</a:t>
            </a:r>
          </a:p>
          <a:p>
            <a:pPr algn="just"/>
            <a:r>
              <a:rPr lang="hi-IN" sz="2800" dirty="0" smtClean="0"/>
              <a:t>स्थानीय पौधों की किस्मों के संरक्षण और निरंतर विकास में किसानों की भूमिका को कानूनी मान्यता</a:t>
            </a:r>
          </a:p>
          <a:p>
            <a:pPr algn="just">
              <a:buNone/>
            </a:pPr>
            <a:r>
              <a:rPr lang="hi-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रक्षा</a:t>
            </a:r>
            <a:r>
              <a:rPr lang="hi-I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just"/>
            <a:r>
              <a:rPr lang="hi-IN" sz="2800" dirty="0" smtClean="0"/>
              <a:t>उनके द्वारा विकसित किस्मों की बहुराष्ट्रीय बीज कंपनियों से रक्षा </a:t>
            </a:r>
          </a:p>
          <a:p>
            <a:pPr algn="just">
              <a:buNone/>
            </a:pPr>
            <a:r>
              <a:rPr lang="hi-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अधिकार</a:t>
            </a:r>
            <a:r>
              <a:rPr lang="hi-IN" dirty="0" smtClean="0"/>
              <a:t> </a:t>
            </a:r>
          </a:p>
          <a:p>
            <a:pPr algn="just"/>
            <a:r>
              <a:rPr lang="hi-IN" sz="2800" dirty="0" smtClean="0"/>
              <a:t>अपनी फसल (किसानों के विशेषाधिकार) से बीज को बचाने, बेचने और विनिमय करने का अधिकार</a:t>
            </a:r>
            <a:endParaRPr lang="en-IN" sz="2800" dirty="0"/>
          </a:p>
        </p:txBody>
      </p:sp>
      <p:sp>
        <p:nvSpPr>
          <p:cNvPr id="4" name="Slide Number Placeholder 3"/>
          <p:cNvSpPr>
            <a:spLocks noGrp="1"/>
          </p:cNvSpPr>
          <p:nvPr>
            <p:ph type="sldNum" sz="quarter" idx="12"/>
          </p:nvPr>
        </p:nvSpPr>
        <p:spPr/>
        <p:txBody>
          <a:bodyPr/>
          <a:lstStyle/>
          <a:p>
            <a:fld id="{D8F50FFA-0D96-4706-AA94-02EA65661763}" type="slidenum">
              <a:rPr lang="en-US" altLang="en-US" smtClean="0"/>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style>
          <a:lnRef idx="1">
            <a:schemeClr val="accent3"/>
          </a:lnRef>
          <a:fillRef idx="2">
            <a:schemeClr val="accent3"/>
          </a:fillRef>
          <a:effectRef idx="1">
            <a:schemeClr val="accent3"/>
          </a:effectRef>
          <a:fontRef idx="minor">
            <a:schemeClr val="dk1"/>
          </a:fontRef>
        </p:style>
        <p:txBody>
          <a:bodyPr/>
          <a:lstStyle/>
          <a:p>
            <a:r>
              <a:rPr lang="hi-IN" b="1" dirty="0" smtClean="0">
                <a:solidFill>
                  <a:srgbClr val="FF0000"/>
                </a:solidFill>
                <a:effectLst>
                  <a:outerShdw blurRad="38100" dist="38100" dir="2700000" algn="tl">
                    <a:srgbClr val="000000">
                      <a:alpha val="43137"/>
                    </a:srgbClr>
                  </a:outerShdw>
                </a:effectLst>
              </a:rPr>
              <a:t>किसानों के अधिकारों के संरक्षण की आवश्यकता </a:t>
            </a:r>
            <a:endParaRPr lang="en-IN"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5334000" cy="4525963"/>
          </a:xfrm>
        </p:spPr>
        <p:txBody>
          <a:bodyPr>
            <a:normAutofit lnSpcReduction="10000"/>
          </a:bodyPr>
          <a:lstStyle/>
          <a:p>
            <a:r>
              <a:rPr lang="hi-IN" sz="2600" dirty="0" smtClean="0"/>
              <a:t>पीढ़ियों से किसानों के परिवारों और समुदायों द्वारा फसलों का चयन, विकास और सरंक्षण  किया जा रहा है </a:t>
            </a:r>
          </a:p>
          <a:p>
            <a:r>
              <a:rPr lang="hi-IN" sz="2600" dirty="0" smtClean="0"/>
              <a:t>बहुराष्ट्रीय बीज कंपनियों इन संसाधनों का उपयोग उच्च उपज की किस्मों को विकसित करने में करती हैं</a:t>
            </a:r>
          </a:p>
          <a:p>
            <a:r>
              <a:rPr lang="hi-IN" sz="2600" dirty="0" smtClean="0"/>
              <a:t>भारी मुनाफा कमाती हैं परन्तु किसानों को लाभ में कोई हिस्सा नही देती  </a:t>
            </a:r>
          </a:p>
          <a:p>
            <a:endParaRPr lang="hi-IN" dirty="0" smtClean="0"/>
          </a:p>
          <a:p>
            <a:endParaRPr lang="en-IN" dirty="0"/>
          </a:p>
        </p:txBody>
      </p:sp>
      <p:sp>
        <p:nvSpPr>
          <p:cNvPr id="4" name="Slide Number Placeholder 3"/>
          <p:cNvSpPr>
            <a:spLocks noGrp="1"/>
          </p:cNvSpPr>
          <p:nvPr>
            <p:ph type="sldNum" sz="quarter" idx="12"/>
          </p:nvPr>
        </p:nvSpPr>
        <p:spPr/>
        <p:txBody>
          <a:bodyPr/>
          <a:lstStyle/>
          <a:p>
            <a:fld id="{D8F50FFA-0D96-4706-AA94-02EA65661763}" type="slidenum">
              <a:rPr lang="en-US" altLang="en-US" smtClean="0"/>
              <a:pPr/>
              <a:t>8</a:t>
            </a:fld>
            <a:endParaRPr lang="en-US" altLang="en-US"/>
          </a:p>
        </p:txBody>
      </p:sp>
      <p:pic>
        <p:nvPicPr>
          <p:cNvPr id="33794" name="Picture 2" descr="Image result for authorization for use of seed"/>
          <p:cNvPicPr>
            <a:picLocks noChangeAspect="1" noChangeArrowheads="1"/>
          </p:cNvPicPr>
          <p:nvPr/>
        </p:nvPicPr>
        <p:blipFill>
          <a:blip r:embed="rId2"/>
          <a:srcRect/>
          <a:stretch>
            <a:fillRect/>
          </a:stretch>
        </p:blipFill>
        <p:spPr bwMode="auto">
          <a:xfrm>
            <a:off x="6148608" y="1905000"/>
            <a:ext cx="2766792"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68362"/>
          </a:xfrm>
        </p:spPr>
        <p:style>
          <a:lnRef idx="1">
            <a:schemeClr val="accent3"/>
          </a:lnRef>
          <a:fillRef idx="2">
            <a:schemeClr val="accent3"/>
          </a:fillRef>
          <a:effectRef idx="1">
            <a:schemeClr val="accent3"/>
          </a:effectRef>
          <a:fontRef idx="minor">
            <a:schemeClr val="dk1"/>
          </a:fontRef>
        </p:style>
        <p:txBody>
          <a:bodyPr/>
          <a:lstStyle/>
          <a:p>
            <a:pPr algn="ctr"/>
            <a:r>
              <a:rPr lang="hi-IN" b="1" dirty="0" smtClean="0">
                <a:solidFill>
                  <a:srgbClr val="FF0000"/>
                </a:solidFill>
                <a:effectLst>
                  <a:outerShdw blurRad="38100" dist="38100" dir="2700000" algn="tl">
                    <a:srgbClr val="000000">
                      <a:alpha val="43137"/>
                    </a:srgbClr>
                  </a:outerShdw>
                </a:effectLst>
              </a:rPr>
              <a:t>संरक्षण का अंतर्राष्ट्रीय पहलू </a:t>
            </a:r>
            <a:endParaRPr lang="en-IN"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pPr algn="just"/>
            <a:r>
              <a:rPr lang="hi-IN" dirty="0" smtClean="0"/>
              <a:t>भारत विश्व व्यापार संगठन (डब्ल्यूटीओ) का सदस्य होने के नाते बौद्धिक संपदा अधिकारों के व्यापार-संबंधित पहलुओं (टीआरआईपीएस) पर कानून बनाने क लिए बाध्य है।</a:t>
            </a:r>
          </a:p>
          <a:p>
            <a:pPr algn="just"/>
            <a:r>
              <a:rPr lang="hi-IN" dirty="0" smtClean="0"/>
              <a:t>इसी का अनुच्छेद 27.3 (बी) - सदस्य देश या तो पेटेंट या सुई जेनरिस सिस्टम या संयोजन के माध्यम से पौधा किस्मों की सुरक्षा सुनिश्चित करें</a:t>
            </a:r>
          </a:p>
          <a:p>
            <a:pPr>
              <a:buNone/>
            </a:pPr>
            <a:r>
              <a:rPr lang="hi-IN" dirty="0" smtClean="0"/>
              <a:t>  </a:t>
            </a:r>
            <a:br>
              <a:rPr lang="hi-IN" dirty="0" smtClean="0"/>
            </a:br>
            <a:endParaRPr lang="en-IN" dirty="0"/>
          </a:p>
        </p:txBody>
      </p:sp>
      <p:sp>
        <p:nvSpPr>
          <p:cNvPr id="4" name="Slide Number Placeholder 3"/>
          <p:cNvSpPr>
            <a:spLocks noGrp="1"/>
          </p:cNvSpPr>
          <p:nvPr>
            <p:ph type="sldNum" sz="quarter" idx="12"/>
          </p:nvPr>
        </p:nvSpPr>
        <p:spPr/>
        <p:txBody>
          <a:bodyPr/>
          <a:lstStyle/>
          <a:p>
            <a:fld id="{D8F50FFA-0D96-4706-AA94-02EA65661763}" type="slidenum">
              <a:rPr lang="en-US" altLang="en-US" smtClean="0"/>
              <a:pPr/>
              <a:t>9</a:t>
            </a:fld>
            <a:endParaRPr lang="en-US" altLang="en-US"/>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2">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D7E3B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1614</Words>
  <Application>Microsoft Office PowerPoint</Application>
  <PresentationFormat>On-screen Show (4:3)</PresentationFormat>
  <Paragraphs>177</Paragraphs>
  <Slides>25</Slides>
  <Notes>1</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1_Theme2</vt:lpstr>
      <vt:lpstr>Trek</vt:lpstr>
      <vt:lpstr>जागरूकता - सह प्रशिक्षण कार्यक्रम     </vt:lpstr>
      <vt:lpstr>  </vt:lpstr>
      <vt:lpstr>PowerPoint Presentation</vt:lpstr>
      <vt:lpstr>PowerPoint Presentation</vt:lpstr>
      <vt:lpstr>भूमिका  </vt:lpstr>
      <vt:lpstr>किसान </vt:lpstr>
      <vt:lpstr>किसानों के अधिकार से क्या अर्थ है?</vt:lpstr>
      <vt:lpstr>किसानों के अधिकारों के संरक्षण की आवश्यकता </vt:lpstr>
      <vt:lpstr>संरक्षण का अंतर्राष्ट्रीय पहलू </vt:lpstr>
      <vt:lpstr>पौधा किस्म और कृषक अधिकार सरंक्षण अधिनयम-2001 </vt:lpstr>
      <vt:lpstr>पीपीवी और एफआर प्राधिकरण </vt:lpstr>
      <vt:lpstr>पौधा किस्म और कृषक सरंक्षण प्राधिकरण के कार्यालय   </vt:lpstr>
      <vt:lpstr>PowerPoint Presentation</vt:lpstr>
      <vt:lpstr>पौधा किस्म और कृषक अधिकार संरक्षण अधिनियम, 2001 के अनूठे गुण</vt:lpstr>
      <vt:lpstr>अधिकार 1: बीज तक पहुंच</vt:lpstr>
      <vt:lpstr>अधिकार 2: लाभ साझा करना</vt:lpstr>
      <vt:lpstr>अधिकार 3: मुआवजा</vt:lpstr>
      <vt:lpstr>अधिकार 4: उचित बीज मूल्य</vt:lpstr>
      <vt:lpstr>अधिकार 5: संरक्षण में योगदान के लिए किसानों को मान्यता और इनाम</vt:lpstr>
      <vt:lpstr>अधिकार 6: किसानों की किस्मों का पंजीकरण</vt:lpstr>
      <vt:lpstr>अधिकार 7: अनिवार्य रूप से व्युत्पन्न किस्मों के व्यावसायीकरण के लिए अनुज्ञा </vt:lpstr>
      <vt:lpstr>अधिकार 8: पंजीकरण शुल्क से छूट</vt:lpstr>
      <vt:lpstr>अधिकार 9: निर्दोष उल्लंघन से किसान संरक्षण</vt:lpstr>
      <vt:lpstr>किसानों की किस्मों पंजीकरण का तरीका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जागरूकता - सह प्रशिक्षण कार्यक्रम Awareness Cum Training Programme  कृषकों के अधिकार  Farmers’ Rights</dc:title>
  <dc:creator>lenovo</dc:creator>
  <cp:lastModifiedBy>iandi</cp:lastModifiedBy>
  <cp:revision>27</cp:revision>
  <dcterms:created xsi:type="dcterms:W3CDTF">2006-08-16T00:00:00Z</dcterms:created>
  <dcterms:modified xsi:type="dcterms:W3CDTF">2019-02-22T10:45:31Z</dcterms:modified>
</cp:coreProperties>
</file>